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7" r:id="rId1"/>
  </p:sldMasterIdLst>
  <p:notesMasterIdLst>
    <p:notesMasterId r:id="rId26"/>
  </p:notesMasterIdLst>
  <p:sldIdLst>
    <p:sldId id="298" r:id="rId2"/>
    <p:sldId id="256" r:id="rId3"/>
    <p:sldId id="257" r:id="rId4"/>
    <p:sldId id="294" r:id="rId5"/>
    <p:sldId id="276" r:id="rId6"/>
    <p:sldId id="278" r:id="rId7"/>
    <p:sldId id="271" r:id="rId8"/>
    <p:sldId id="274" r:id="rId9"/>
    <p:sldId id="296" r:id="rId10"/>
    <p:sldId id="279" r:id="rId11"/>
    <p:sldId id="297" r:id="rId12"/>
    <p:sldId id="259" r:id="rId13"/>
    <p:sldId id="275" r:id="rId14"/>
    <p:sldId id="295" r:id="rId15"/>
    <p:sldId id="281" r:id="rId16"/>
    <p:sldId id="283" r:id="rId17"/>
    <p:sldId id="284" r:id="rId18"/>
    <p:sldId id="289" r:id="rId19"/>
    <p:sldId id="285" r:id="rId20"/>
    <p:sldId id="288" r:id="rId21"/>
    <p:sldId id="286" r:id="rId22"/>
    <p:sldId id="287" r:id="rId23"/>
    <p:sldId id="290" r:id="rId24"/>
    <p:sldId id="291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 Ritter" userId="c2a20d93-ba04-43dc-a37a-3c25c7f497de" providerId="ADAL" clId="{5AE55E1B-50CF-4538-9B48-C5EE48B8AC48}"/>
    <pc:docChg chg="undo custSel addSld delSld modSld sldOrd">
      <pc:chgData name="Josh Ritter" userId="c2a20d93-ba04-43dc-a37a-3c25c7f497de" providerId="ADAL" clId="{5AE55E1B-50CF-4538-9B48-C5EE48B8AC48}" dt="2026-02-18T21:12:44.019" v="942" actId="20577"/>
      <pc:docMkLst>
        <pc:docMk/>
      </pc:docMkLst>
      <pc:sldChg chg="modSp add del mod">
        <pc:chgData name="Josh Ritter" userId="c2a20d93-ba04-43dc-a37a-3c25c7f497de" providerId="ADAL" clId="{5AE55E1B-50CF-4538-9B48-C5EE48B8AC48}" dt="2026-02-18T21:03:04.483" v="333" actId="27636"/>
        <pc:sldMkLst>
          <pc:docMk/>
          <pc:sldMk cId="0" sldId="256"/>
        </pc:sldMkLst>
        <pc:spChg chg="mod">
          <ac:chgData name="Josh Ritter" userId="c2a20d93-ba04-43dc-a37a-3c25c7f497de" providerId="ADAL" clId="{5AE55E1B-50CF-4538-9B48-C5EE48B8AC48}" dt="2026-02-18T21:03:04.483" v="333" actId="27636"/>
          <ac:spMkLst>
            <pc:docMk/>
            <pc:sldMk cId="0" sldId="256"/>
            <ac:spMk id="338" creationId="{00000000-0000-0000-0000-000000000000}"/>
          </ac:spMkLst>
        </pc:spChg>
      </pc:sldChg>
      <pc:sldChg chg="add del">
        <pc:chgData name="Josh Ritter" userId="c2a20d93-ba04-43dc-a37a-3c25c7f497de" providerId="ADAL" clId="{5AE55E1B-50CF-4538-9B48-C5EE48B8AC48}" dt="2026-02-18T20:56:50.467" v="1" actId="47"/>
        <pc:sldMkLst>
          <pc:docMk/>
          <pc:sldMk cId="0" sldId="257"/>
        </pc:sldMkLst>
      </pc:sldChg>
      <pc:sldChg chg="modSp mod">
        <pc:chgData name="Josh Ritter" userId="c2a20d93-ba04-43dc-a37a-3c25c7f497de" providerId="ADAL" clId="{5AE55E1B-50CF-4538-9B48-C5EE48B8AC48}" dt="2026-02-18T21:08:24.966" v="566" actId="20577"/>
        <pc:sldMkLst>
          <pc:docMk/>
          <pc:sldMk cId="2677188183" sldId="271"/>
        </pc:sldMkLst>
        <pc:spChg chg="mod">
          <ac:chgData name="Josh Ritter" userId="c2a20d93-ba04-43dc-a37a-3c25c7f497de" providerId="ADAL" clId="{5AE55E1B-50CF-4538-9B48-C5EE48B8AC48}" dt="2026-02-18T21:08:24.966" v="566" actId="20577"/>
          <ac:spMkLst>
            <pc:docMk/>
            <pc:sldMk cId="2677188183" sldId="271"/>
            <ac:spMk id="353" creationId="{E46F62F0-9F25-76D7-1640-957757E6D207}"/>
          </ac:spMkLst>
        </pc:spChg>
      </pc:sldChg>
      <pc:sldChg chg="add del">
        <pc:chgData name="Josh Ritter" userId="c2a20d93-ba04-43dc-a37a-3c25c7f497de" providerId="ADAL" clId="{5AE55E1B-50CF-4538-9B48-C5EE48B8AC48}" dt="2026-02-18T20:57:09.648" v="3" actId="47"/>
        <pc:sldMkLst>
          <pc:docMk/>
          <pc:sldMk cId="4084850315" sldId="272"/>
        </pc:sldMkLst>
      </pc:sldChg>
      <pc:sldChg chg="add del">
        <pc:chgData name="Josh Ritter" userId="c2a20d93-ba04-43dc-a37a-3c25c7f497de" providerId="ADAL" clId="{5AE55E1B-50CF-4538-9B48-C5EE48B8AC48}" dt="2026-02-18T20:57:09.648" v="3" actId="47"/>
        <pc:sldMkLst>
          <pc:docMk/>
          <pc:sldMk cId="1382988988" sldId="273"/>
        </pc:sldMkLst>
      </pc:sldChg>
      <pc:sldChg chg="delSp modSp mod">
        <pc:chgData name="Josh Ritter" userId="c2a20d93-ba04-43dc-a37a-3c25c7f497de" providerId="ADAL" clId="{5AE55E1B-50CF-4538-9B48-C5EE48B8AC48}" dt="2026-02-18T21:06:27.961" v="401"/>
        <pc:sldMkLst>
          <pc:docMk/>
          <pc:sldMk cId="1230216624" sldId="274"/>
        </pc:sldMkLst>
        <pc:spChg chg="mod">
          <ac:chgData name="Josh Ritter" userId="c2a20d93-ba04-43dc-a37a-3c25c7f497de" providerId="ADAL" clId="{5AE55E1B-50CF-4538-9B48-C5EE48B8AC48}" dt="2026-02-18T21:05:19.351" v="398" actId="20577"/>
          <ac:spMkLst>
            <pc:docMk/>
            <pc:sldMk cId="1230216624" sldId="274"/>
            <ac:spMk id="353" creationId="{F08FDE58-C9E2-C313-B6F1-FD7E6D033B5A}"/>
          </ac:spMkLst>
        </pc:spChg>
        <pc:spChg chg="mod">
          <ac:chgData name="Josh Ritter" userId="c2a20d93-ba04-43dc-a37a-3c25c7f497de" providerId="ADAL" clId="{5AE55E1B-50CF-4538-9B48-C5EE48B8AC48}" dt="2026-02-18T20:59:32.034" v="205" actId="20577"/>
          <ac:spMkLst>
            <pc:docMk/>
            <pc:sldMk cId="1230216624" sldId="274"/>
            <ac:spMk id="354" creationId="{506B9E1B-0C3B-0B7C-86F8-06384BB6BAB4}"/>
          </ac:spMkLst>
        </pc:spChg>
        <pc:spChg chg="del mod">
          <ac:chgData name="Josh Ritter" userId="c2a20d93-ba04-43dc-a37a-3c25c7f497de" providerId="ADAL" clId="{5AE55E1B-50CF-4538-9B48-C5EE48B8AC48}" dt="2026-02-18T21:06:27.961" v="401"/>
          <ac:spMkLst>
            <pc:docMk/>
            <pc:sldMk cId="1230216624" sldId="274"/>
            <ac:spMk id="355" creationId="{DCBE78AE-43FA-D622-B571-5404BC877321}"/>
          </ac:spMkLst>
        </pc:spChg>
      </pc:sldChg>
      <pc:sldChg chg="modSp mod">
        <pc:chgData name="Josh Ritter" userId="c2a20d93-ba04-43dc-a37a-3c25c7f497de" providerId="ADAL" clId="{5AE55E1B-50CF-4538-9B48-C5EE48B8AC48}" dt="2026-02-18T21:07:46.263" v="527" actId="404"/>
        <pc:sldMkLst>
          <pc:docMk/>
          <pc:sldMk cId="2728035367" sldId="279"/>
        </pc:sldMkLst>
        <pc:spChg chg="mod">
          <ac:chgData name="Josh Ritter" userId="c2a20d93-ba04-43dc-a37a-3c25c7f497de" providerId="ADAL" clId="{5AE55E1B-50CF-4538-9B48-C5EE48B8AC48}" dt="2026-02-18T21:04:58.707" v="386" actId="20577"/>
          <ac:spMkLst>
            <pc:docMk/>
            <pc:sldMk cId="2728035367" sldId="279"/>
            <ac:spMk id="5" creationId="{7DD0830C-2FCB-2DAA-B116-ED38DB273B95}"/>
          </ac:spMkLst>
        </pc:spChg>
        <pc:spChg chg="mod">
          <ac:chgData name="Josh Ritter" userId="c2a20d93-ba04-43dc-a37a-3c25c7f497de" providerId="ADAL" clId="{5AE55E1B-50CF-4538-9B48-C5EE48B8AC48}" dt="2026-02-18T21:07:46.263" v="527" actId="404"/>
          <ac:spMkLst>
            <pc:docMk/>
            <pc:sldMk cId="2728035367" sldId="279"/>
            <ac:spMk id="376" creationId="{42A37373-12AA-2517-892D-8863DA026F7A}"/>
          </ac:spMkLst>
        </pc:spChg>
      </pc:sldChg>
      <pc:sldChg chg="del">
        <pc:chgData name="Josh Ritter" userId="c2a20d93-ba04-43dc-a37a-3c25c7f497de" providerId="ADAL" clId="{5AE55E1B-50CF-4538-9B48-C5EE48B8AC48}" dt="2026-02-18T21:02:15.996" v="289" actId="47"/>
        <pc:sldMkLst>
          <pc:docMk/>
          <pc:sldMk cId="1042805988" sldId="280"/>
        </pc:sldMkLst>
      </pc:sldChg>
      <pc:sldChg chg="modSp del mod">
        <pc:chgData name="Josh Ritter" userId="c2a20d93-ba04-43dc-a37a-3c25c7f497de" providerId="ADAL" clId="{5AE55E1B-50CF-4538-9B48-C5EE48B8AC48}" dt="2026-02-18T21:01:39.776" v="288" actId="47"/>
        <pc:sldMkLst>
          <pc:docMk/>
          <pc:sldMk cId="1222428118" sldId="292"/>
        </pc:sldMkLst>
        <pc:spChg chg="mod">
          <ac:chgData name="Josh Ritter" userId="c2a20d93-ba04-43dc-a37a-3c25c7f497de" providerId="ADAL" clId="{5AE55E1B-50CF-4538-9B48-C5EE48B8AC48}" dt="2026-02-18T21:01:36.623" v="287" actId="20577"/>
          <ac:spMkLst>
            <pc:docMk/>
            <pc:sldMk cId="1222428118" sldId="292"/>
            <ac:spMk id="338" creationId="{13B379F1-CACF-D4A0-58EC-22C6EB36E97D}"/>
          </ac:spMkLst>
        </pc:spChg>
      </pc:sldChg>
      <pc:sldChg chg="modSp mod">
        <pc:chgData name="Josh Ritter" userId="c2a20d93-ba04-43dc-a37a-3c25c7f497de" providerId="ADAL" clId="{5AE55E1B-50CF-4538-9B48-C5EE48B8AC48}" dt="2026-02-18T21:08:52.656" v="571" actId="20577"/>
        <pc:sldMkLst>
          <pc:docMk/>
          <pc:sldMk cId="3030095702" sldId="295"/>
        </pc:sldMkLst>
        <pc:spChg chg="mod">
          <ac:chgData name="Josh Ritter" userId="c2a20d93-ba04-43dc-a37a-3c25c7f497de" providerId="ADAL" clId="{5AE55E1B-50CF-4538-9B48-C5EE48B8AC48}" dt="2026-02-18T21:08:52.656" v="571" actId="20577"/>
          <ac:spMkLst>
            <pc:docMk/>
            <pc:sldMk cId="3030095702" sldId="295"/>
            <ac:spMk id="338" creationId="{F7CABD7F-EA7A-014A-B070-BF92D60452C0}"/>
          </ac:spMkLst>
        </pc:spChg>
      </pc:sldChg>
      <pc:sldChg chg="add">
        <pc:chgData name="Josh Ritter" userId="c2a20d93-ba04-43dc-a37a-3c25c7f497de" providerId="ADAL" clId="{5AE55E1B-50CF-4538-9B48-C5EE48B8AC48}" dt="2026-02-18T20:58:52.649" v="131" actId="2890"/>
        <pc:sldMkLst>
          <pc:docMk/>
          <pc:sldMk cId="395453694" sldId="296"/>
        </pc:sldMkLst>
      </pc:sldChg>
      <pc:sldChg chg="modSp add mod ord">
        <pc:chgData name="Josh Ritter" userId="c2a20d93-ba04-43dc-a37a-3c25c7f497de" providerId="ADAL" clId="{5AE55E1B-50CF-4538-9B48-C5EE48B8AC48}" dt="2026-02-18T21:07:34.091" v="506"/>
        <pc:sldMkLst>
          <pc:docMk/>
          <pc:sldMk cId="2635314286" sldId="297"/>
        </pc:sldMkLst>
        <pc:spChg chg="mod">
          <ac:chgData name="Josh Ritter" userId="c2a20d93-ba04-43dc-a37a-3c25c7f497de" providerId="ADAL" clId="{5AE55E1B-50CF-4538-9B48-C5EE48B8AC48}" dt="2026-02-18T21:07:22.101" v="504" actId="20577"/>
          <ac:spMkLst>
            <pc:docMk/>
            <pc:sldMk cId="2635314286" sldId="297"/>
            <ac:spMk id="5" creationId="{33225C3A-AB00-E0CF-ECEB-CEA784C2C9C9}"/>
          </ac:spMkLst>
        </pc:spChg>
        <pc:spChg chg="mod">
          <ac:chgData name="Josh Ritter" userId="c2a20d93-ba04-43dc-a37a-3c25c7f497de" providerId="ADAL" clId="{5AE55E1B-50CF-4538-9B48-C5EE48B8AC48}" dt="2026-02-18T21:06:44.997" v="414" actId="20577"/>
          <ac:spMkLst>
            <pc:docMk/>
            <pc:sldMk cId="2635314286" sldId="297"/>
            <ac:spMk id="376" creationId="{A6B32D55-A384-2D4D-6522-9019A376AB0E}"/>
          </ac:spMkLst>
        </pc:spChg>
      </pc:sldChg>
      <pc:sldChg chg="modSp new mod ord">
        <pc:chgData name="Josh Ritter" userId="c2a20d93-ba04-43dc-a37a-3c25c7f497de" providerId="ADAL" clId="{5AE55E1B-50CF-4538-9B48-C5EE48B8AC48}" dt="2026-02-18T21:12:44.019" v="942" actId="20577"/>
        <pc:sldMkLst>
          <pc:docMk/>
          <pc:sldMk cId="1758749990" sldId="298"/>
        </pc:sldMkLst>
        <pc:spChg chg="mod">
          <ac:chgData name="Josh Ritter" userId="c2a20d93-ba04-43dc-a37a-3c25c7f497de" providerId="ADAL" clId="{5AE55E1B-50CF-4538-9B48-C5EE48B8AC48}" dt="2026-02-18T21:11:11.968" v="623" actId="5793"/>
          <ac:spMkLst>
            <pc:docMk/>
            <pc:sldMk cId="1758749990" sldId="298"/>
            <ac:spMk id="2" creationId="{02729DF4-02A5-7FBB-6F8B-BF6893D8772D}"/>
          </ac:spMkLst>
        </pc:spChg>
        <pc:spChg chg="mod">
          <ac:chgData name="Josh Ritter" userId="c2a20d93-ba04-43dc-a37a-3c25c7f497de" providerId="ADAL" clId="{5AE55E1B-50CF-4538-9B48-C5EE48B8AC48}" dt="2026-02-18T21:12:44.019" v="942" actId="20577"/>
          <ac:spMkLst>
            <pc:docMk/>
            <pc:sldMk cId="1758749990" sldId="298"/>
            <ac:spMk id="3" creationId="{A8E30393-3540-D6D2-DC68-CE0E90C7C2E8}"/>
          </ac:spMkLst>
        </pc:spChg>
      </pc:sldChg>
      <pc:sldMasterChg chg="addSldLayout delSldLayout">
        <pc:chgData name="Josh Ritter" userId="c2a20d93-ba04-43dc-a37a-3c25c7f497de" providerId="ADAL" clId="{5AE55E1B-50CF-4538-9B48-C5EE48B8AC48}" dt="2026-02-18T20:57:09.648" v="3" actId="47"/>
        <pc:sldMasterMkLst>
          <pc:docMk/>
          <pc:sldMasterMk cId="0" sldId="2147483697"/>
        </pc:sldMasterMkLst>
        <pc:sldLayoutChg chg="add del">
          <pc:chgData name="Josh Ritter" userId="c2a20d93-ba04-43dc-a37a-3c25c7f497de" providerId="ADAL" clId="{5AE55E1B-50CF-4538-9B48-C5EE48B8AC48}" dt="2026-02-18T20:57:09.648" v="3" actId="47"/>
          <pc:sldLayoutMkLst>
            <pc:docMk/>
            <pc:sldMasterMk cId="0" sldId="2147483697"/>
            <pc:sldLayoutMk cId="0" sldId="214748369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r-FR" sz="1200" i="1" dirty="0">
                <a:solidFill>
                  <a:schemeClr val="dk1"/>
                </a:solidFill>
              </a:rPr>
              <a:t>Image: https://www.republicanherald.com/2025/03/05/christians-embark-on-the-holy-season/</a:t>
            </a:r>
            <a:endParaRPr lang="fr-FR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A93BCED3-ABA3-9E25-7914-E84F94E68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31A7522E-7ABA-2298-4EEF-EE6D71BED4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BF8EA1E7-B685-AD4A-2BFC-F438B438DE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9DEDEF39-E5B0-08BC-9176-9545BC6B1EC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9897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98BA9FB5-C662-E725-E5D6-113436A10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37D544D3-380C-5FC6-FAD3-435F0C596D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D97CE691-CE14-B655-7F05-E8817F8485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B5DC956E-6B4C-B0BA-CE86-98DA5F1748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5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A2B626F9-27BC-AD6D-8E65-8D0800C7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DB1356D5-402D-3376-3AF8-9A1F638CC1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D79FC5BF-1AFD-A3DA-7B06-28D41AE82F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52DF046D-7EEF-DB30-C2B8-1C9A2D9A5F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7945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>
          <a:extLst>
            <a:ext uri="{FF2B5EF4-FFF2-40B4-BE49-F238E27FC236}">
              <a16:creationId xmlns:a16="http://schemas.microsoft.com/office/drawing/2014/main" id="{27949D8C-69EF-215D-0E7D-E6D3C5ADC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:notes">
            <a:extLst>
              <a:ext uri="{FF2B5EF4-FFF2-40B4-BE49-F238E27FC236}">
                <a16:creationId xmlns:a16="http://schemas.microsoft.com/office/drawing/2014/main" id="{A9CEF8BD-D78F-3EA4-DA78-474A174F7E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3:notes">
            <a:extLst>
              <a:ext uri="{FF2B5EF4-FFF2-40B4-BE49-F238E27FC236}">
                <a16:creationId xmlns:a16="http://schemas.microsoft.com/office/drawing/2014/main" id="{A50B8F06-511F-2DE3-E78F-F8D0D3446A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1" name="Google Shape;351;p3:notes">
            <a:extLst>
              <a:ext uri="{FF2B5EF4-FFF2-40B4-BE49-F238E27FC236}">
                <a16:creationId xmlns:a16="http://schemas.microsoft.com/office/drawing/2014/main" id="{7AB856E8-70CA-BCFB-4FB2-AF83EC7A51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4156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>
          <a:extLst>
            <a:ext uri="{FF2B5EF4-FFF2-40B4-BE49-F238E27FC236}">
              <a16:creationId xmlns:a16="http://schemas.microsoft.com/office/drawing/2014/main" id="{CE3C6F9D-B612-7A0F-B55E-E86E5183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:notes">
            <a:extLst>
              <a:ext uri="{FF2B5EF4-FFF2-40B4-BE49-F238E27FC236}">
                <a16:creationId xmlns:a16="http://schemas.microsoft.com/office/drawing/2014/main" id="{4CFE2694-77C8-0EF9-55C8-4E4DE26E4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3:notes">
            <a:extLst>
              <a:ext uri="{FF2B5EF4-FFF2-40B4-BE49-F238E27FC236}">
                <a16:creationId xmlns:a16="http://schemas.microsoft.com/office/drawing/2014/main" id="{D2F5CA90-C854-CDAC-7293-883CCBA3ED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Part of the Gospel reading for tomorrow, Sunday, 1/8, the Fifth Sunday after Epiphany</a:t>
            </a:r>
            <a:endParaRPr dirty="0"/>
          </a:p>
        </p:txBody>
      </p:sp>
      <p:sp>
        <p:nvSpPr>
          <p:cNvPr id="351" name="Google Shape;351;p3:notes">
            <a:extLst>
              <a:ext uri="{FF2B5EF4-FFF2-40B4-BE49-F238E27FC236}">
                <a16:creationId xmlns:a16="http://schemas.microsoft.com/office/drawing/2014/main" id="{8C121C80-9A8A-64E8-6B84-215F26A1D9E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04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>
          <a:extLst>
            <a:ext uri="{FF2B5EF4-FFF2-40B4-BE49-F238E27FC236}">
              <a16:creationId xmlns:a16="http://schemas.microsoft.com/office/drawing/2014/main" id="{D65BB1DD-F2A6-E15B-3FB9-09D46824C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:notes">
            <a:extLst>
              <a:ext uri="{FF2B5EF4-FFF2-40B4-BE49-F238E27FC236}">
                <a16:creationId xmlns:a16="http://schemas.microsoft.com/office/drawing/2014/main" id="{0D0EBE5B-C6C7-CA8A-CBB6-7DAD4F279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3:notes">
            <a:extLst>
              <a:ext uri="{FF2B5EF4-FFF2-40B4-BE49-F238E27FC236}">
                <a16:creationId xmlns:a16="http://schemas.microsoft.com/office/drawing/2014/main" id="{B4872F1D-F9C4-F034-09C1-E0EFD7BF5E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Part of the Gospel reading for tomorrow, Sunday, 1/8, the Fifth Sunday after Epiphany</a:t>
            </a:r>
            <a:endParaRPr dirty="0"/>
          </a:p>
        </p:txBody>
      </p:sp>
      <p:sp>
        <p:nvSpPr>
          <p:cNvPr id="351" name="Google Shape;351;p3:notes">
            <a:extLst>
              <a:ext uri="{FF2B5EF4-FFF2-40B4-BE49-F238E27FC236}">
                <a16:creationId xmlns:a16="http://schemas.microsoft.com/office/drawing/2014/main" id="{008BF4DF-8ADA-25EE-7363-95A14DCC144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3791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11C46ACF-633D-9D00-04C4-C135C4D54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D8A5A90C-5B4D-0139-36D1-4081A6FC51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71D9F147-8202-C5E4-4433-3A0211B37E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7D2B56B8-AEA5-00CF-DC55-3B385392B3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7532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7C9F5C55-A99C-C89C-7928-BF98C6CE9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DB11D45C-E438-BB0A-01C1-E037F527D0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A3E2F8AB-1F6E-AD92-52AE-8EDE3EA9AA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F0EA25B7-B34E-D236-D5EA-17261FFBB3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921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>
          <a:extLst>
            <a:ext uri="{FF2B5EF4-FFF2-40B4-BE49-F238E27FC236}">
              <a16:creationId xmlns:a16="http://schemas.microsoft.com/office/drawing/2014/main" id="{80A9F72E-0A4E-3460-7DC1-9BCC38630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:notes">
            <a:extLst>
              <a:ext uri="{FF2B5EF4-FFF2-40B4-BE49-F238E27FC236}">
                <a16:creationId xmlns:a16="http://schemas.microsoft.com/office/drawing/2014/main" id="{929F11C8-6CF9-2174-9E9B-87E0ADFA5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r-FR" sz="1200" i="1" dirty="0">
                <a:solidFill>
                  <a:schemeClr val="dk1"/>
                </a:solidFill>
              </a:rPr>
              <a:t>Image: https://www.republicanherald.com/2025/03/05/christians-embark-on-the-holy-season/</a:t>
            </a:r>
            <a:endParaRPr lang="fr-FR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p1:notes">
            <a:extLst>
              <a:ext uri="{FF2B5EF4-FFF2-40B4-BE49-F238E27FC236}">
                <a16:creationId xmlns:a16="http://schemas.microsoft.com/office/drawing/2014/main" id="{8406298D-C487-C001-4939-C5075699E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2703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EFA0B53F-8CB9-8D00-EC6E-64F4D0286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EAEA994C-675F-5138-1B2A-9A3744A55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C0364439-ACCC-6E6F-B9FB-73D199CC97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DDF5C7F1-0FF7-5FA4-C39B-68772D9D142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9590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A7C3D950-573B-CDE9-219C-CED423A91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:notes">
            <a:extLst>
              <a:ext uri="{FF2B5EF4-FFF2-40B4-BE49-F238E27FC236}">
                <a16:creationId xmlns:a16="http://schemas.microsoft.com/office/drawing/2014/main" id="{963A0D13-BE94-E84B-E0E9-C5409F65D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4:notes">
            <a:extLst>
              <a:ext uri="{FF2B5EF4-FFF2-40B4-BE49-F238E27FC236}">
                <a16:creationId xmlns:a16="http://schemas.microsoft.com/office/drawing/2014/main" id="{002A4827-7004-E309-3ED7-248869567A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p4:notes">
            <a:extLst>
              <a:ext uri="{FF2B5EF4-FFF2-40B4-BE49-F238E27FC236}">
                <a16:creationId xmlns:a16="http://schemas.microsoft.com/office/drawing/2014/main" id="{AA048019-C9B5-307A-000E-56D0EA5A5C3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8387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65B49A27-6BF0-47A6-8C80-9B4C7C36F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E521F34E-992F-1A13-3626-8FCFC66BC8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BE820E46-8A20-BBDA-24FA-21FB3CB9CC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21244FC5-8A9C-F88A-2C01-95C24C7056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1639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D0598411-A381-E9B2-8118-02A3DC5F6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2E45B5AB-3E22-E830-8334-117179D027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D6C3A614-1E13-109C-0AE7-F4AA7366FB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CBB9DFB6-5901-6F9C-B56A-11C42531342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708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02BE9592-85C1-A99D-D7AB-88E7876E7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23207191-16D3-B31E-4BCC-5CD425BC8B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9A1DAD27-76E3-EB18-2A4C-D3FE6394C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r-FR" sz="1200" i="1" dirty="0">
                <a:solidFill>
                  <a:schemeClr val="dk1"/>
                </a:solidFill>
              </a:rPr>
              <a:t>Image: https://www.republicanherald.com/2025/03/05/christians-embark-on-the-holy-season/</a:t>
            </a:r>
            <a:endParaRPr lang="fr-FR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FB9E26C9-6C56-D519-015A-90E67204F0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7157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92C2D5BF-A9EC-5FC4-7A14-C38E568F3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1EC7DBFB-295B-2037-F27F-215FA29BA2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424354DA-8FF6-CA34-9A93-87CE9219C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77A9D127-73CA-54AD-43C0-16D959757F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958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C10A5E0E-F001-301C-F92F-8D6FB539A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32CF681D-D12F-B755-2E23-1D3FA0F171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E15CD7ED-7931-ABF5-C001-7F6AB9F840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97D64F5F-239B-B3EB-AF80-ADCCC9EDA0E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3674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A5020EA7-32C8-C76C-D90C-8B5E03DEF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9A8E412C-770E-1D0B-7AE2-F89E98D29B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F696CDD1-AC15-7047-A765-7596A43E5B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4841D037-FDC6-10FE-FA9F-3AA64900898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2009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096037D6-3991-C7E9-CAFC-876F22D9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:notes">
            <a:extLst>
              <a:ext uri="{FF2B5EF4-FFF2-40B4-BE49-F238E27FC236}">
                <a16:creationId xmlns:a16="http://schemas.microsoft.com/office/drawing/2014/main" id="{3DC0FD32-3041-90EC-86EF-196E9C0EAC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4:notes">
            <a:extLst>
              <a:ext uri="{FF2B5EF4-FFF2-40B4-BE49-F238E27FC236}">
                <a16:creationId xmlns:a16="http://schemas.microsoft.com/office/drawing/2014/main" id="{A885F58A-BD02-46B8-B1B3-021A6F1B9A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p4:notes">
            <a:extLst>
              <a:ext uri="{FF2B5EF4-FFF2-40B4-BE49-F238E27FC236}">
                <a16:creationId xmlns:a16="http://schemas.microsoft.com/office/drawing/2014/main" id="{9D56F462-D7EE-569D-5FEA-E0B4C767192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040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29AA79EE-5A54-C715-CD49-7755D3DE9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>
            <a:extLst>
              <a:ext uri="{FF2B5EF4-FFF2-40B4-BE49-F238E27FC236}">
                <a16:creationId xmlns:a16="http://schemas.microsoft.com/office/drawing/2014/main" id="{5918810E-998F-0236-2E02-76A0A1F0A7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6:notes">
            <a:extLst>
              <a:ext uri="{FF2B5EF4-FFF2-40B4-BE49-F238E27FC236}">
                <a16:creationId xmlns:a16="http://schemas.microsoft.com/office/drawing/2014/main" id="{E0EDADC5-128F-67A7-2A3B-46F6B7139E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:notes">
            <a:extLst>
              <a:ext uri="{FF2B5EF4-FFF2-40B4-BE49-F238E27FC236}">
                <a16:creationId xmlns:a16="http://schemas.microsoft.com/office/drawing/2014/main" id="{8DF3E1BF-6FBB-FC27-996C-BC3607CACCC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1210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Photo 1">
  <p:cSld name="Title, Photo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12191999" cy="4986425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1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Photo 2">
  <p:cSld name="Title, Photo 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1" name="Google Shape;51;p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6584950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7168895" y="6453002"/>
            <a:ext cx="17076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Photo 3">
  <p:cSld name="Title, Photo 3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8" name="Google Shape;58;p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596128" y="0"/>
            <a:ext cx="6595872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19517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>
            <a:off x="2088937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4844578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solidFill>
          <a:schemeClr val="dk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00"/>
              <a:buFont typeface="Arial"/>
              <a:buNone/>
              <a:defRPr sz="7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>
            <a:off x="612647" y="2333860"/>
            <a:ext cx="8467558" cy="368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  <a:defRPr sz="2400"/>
            </a:lvl1pPr>
            <a:lvl2pPr marL="914400" lvl="1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  <a:defRPr sz="2000"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  <a:defRPr sz="1800"/>
            </a:lvl3pPr>
            <a:lvl4pPr marL="1828800" lvl="3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  <a:defRPr sz="1600"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2">
  <p:cSld name="Title, Content 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6273800" y="2386584"/>
            <a:ext cx="4325112" cy="2459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3">
  <p:cSld name="Title, Content 3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5519738" y="2254250"/>
            <a:ext cx="4956175" cy="35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4">
  <p:cSld name="Title, Content 4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5519738" y="1538288"/>
            <a:ext cx="5681662" cy="4818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5">
  <p:cSld name="Title, Content 5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5522913" y="877456"/>
            <a:ext cx="6159500" cy="5390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6">
  <p:cSld name="Title, Content 6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4504268" y="549274"/>
            <a:ext cx="7315200" cy="580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">
  <p:cSld name="Content Photo 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7" name="Google Shape;117;p1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"/>
            <a:ext cx="4793885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5538937" y="1828800"/>
            <a:ext cx="6071616" cy="448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dt" idx="10"/>
          </p:nvPr>
        </p:nvSpPr>
        <p:spPr>
          <a:xfrm>
            <a:off x="5538937" y="6453002"/>
            <a:ext cx="333758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2">
  <p:cSld name="Content Photo 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1"/>
          </p:nvPr>
        </p:nvSpPr>
        <p:spPr>
          <a:xfrm>
            <a:off x="612774" y="1828800"/>
            <a:ext cx="6135624" cy="448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5" name="Google Shape;125;p1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7400544" y="0"/>
            <a:ext cx="4791456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395059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670623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3">
  <p:cSld name="Content Photo 3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1" name="Google Shape;131;p2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"/>
            <a:ext cx="4023360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4745736" y="1380744"/>
            <a:ext cx="6858000" cy="498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dt" idx="10"/>
          </p:nvPr>
        </p:nvSpPr>
        <p:spPr>
          <a:xfrm>
            <a:off x="4745736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4">
  <p:cSld name="Content Photo 4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body" idx="1"/>
          </p:nvPr>
        </p:nvSpPr>
        <p:spPr>
          <a:xfrm>
            <a:off x="612647" y="1380744"/>
            <a:ext cx="6858000" cy="498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9" name="Google Shape;139;p2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8091732" y="0"/>
            <a:ext cx="4100267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40" name="Google Shape;140;p21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ftr" idx="11"/>
          </p:nvPr>
        </p:nvSpPr>
        <p:spPr>
          <a:xfrm>
            <a:off x="4285799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ldNum" idx="12"/>
          </p:nvPr>
        </p:nvSpPr>
        <p:spPr>
          <a:xfrm>
            <a:off x="7041440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5">
  <p:cSld name="Content Photo 5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5" name="Google Shape;145;p2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6611509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7253745" y="2212975"/>
            <a:ext cx="4362450" cy="40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dt" idx="10"/>
          </p:nvPr>
        </p:nvSpPr>
        <p:spPr>
          <a:xfrm>
            <a:off x="7253745" y="6453002"/>
            <a:ext cx="16227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6">
  <p:cSld name="Content Photo 6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612775" y="2212975"/>
            <a:ext cx="4360863" cy="40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20310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4" name="Google Shape;154;p2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745480" y="0"/>
            <a:ext cx="6446520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55" name="Google Shape;155;p23"/>
          <p:cNvSpPr txBox="1">
            <a:spLocks noGrp="1"/>
          </p:cNvSpPr>
          <p:nvPr>
            <p:ph type="ftr" idx="11"/>
          </p:nvPr>
        </p:nvSpPr>
        <p:spPr>
          <a:xfrm>
            <a:off x="2168233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12"/>
          </p:nvPr>
        </p:nvSpPr>
        <p:spPr>
          <a:xfrm>
            <a:off x="4923874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7">
  <p:cSld name="Content Photo 7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9" name="Google Shape;159;p2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" y="0"/>
            <a:ext cx="6492240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60" name="Google Shape;160;p24"/>
          <p:cNvSpPr txBox="1">
            <a:spLocks noGrp="1"/>
          </p:cNvSpPr>
          <p:nvPr>
            <p:ph type="body" idx="1"/>
          </p:nvPr>
        </p:nvSpPr>
        <p:spPr>
          <a:xfrm>
            <a:off x="7104888" y="1380744"/>
            <a:ext cx="4512601" cy="498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dt" idx="10"/>
          </p:nvPr>
        </p:nvSpPr>
        <p:spPr>
          <a:xfrm>
            <a:off x="7104491" y="6453002"/>
            <a:ext cx="17720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8">
  <p:cSld name="Content Photo 8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body" idx="1"/>
          </p:nvPr>
        </p:nvSpPr>
        <p:spPr>
          <a:xfrm>
            <a:off x="612774" y="1380744"/>
            <a:ext cx="4572000" cy="498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20310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8" name="Google Shape;168;p2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917720" y="0"/>
            <a:ext cx="6274279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69" name="Google Shape;169;p25"/>
          <p:cNvSpPr txBox="1">
            <a:spLocks noGrp="1"/>
          </p:cNvSpPr>
          <p:nvPr>
            <p:ph type="ftr" idx="11"/>
          </p:nvPr>
        </p:nvSpPr>
        <p:spPr>
          <a:xfrm>
            <a:off x="2168233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sldNum" idx="12"/>
          </p:nvPr>
        </p:nvSpPr>
        <p:spPr>
          <a:xfrm>
            <a:off x="4923874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9">
  <p:cSld name="Content Photo 9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3" name="Google Shape;173;p26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7584144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>
            <a:off x="8212790" y="2212975"/>
            <a:ext cx="3401568" cy="409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dt" idx="10"/>
          </p:nvPr>
        </p:nvSpPr>
        <p:spPr>
          <a:xfrm>
            <a:off x="8212663" y="6453002"/>
            <a:ext cx="92237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ftr" idx="11"/>
          </p:nvPr>
        </p:nvSpPr>
        <p:spPr>
          <a:xfrm>
            <a:off x="9135035" y="6453002"/>
            <a:ext cx="25468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1">
  <p:cSld name="Content Photo 1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0" name="Google Shape;180;p2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7781365" cy="685800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8344096" y="3099816"/>
            <a:ext cx="3273552" cy="295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dt" idx="10"/>
          </p:nvPr>
        </p:nvSpPr>
        <p:spPr>
          <a:xfrm>
            <a:off x="8343102" y="6453002"/>
            <a:ext cx="10036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ftr" idx="11"/>
          </p:nvPr>
        </p:nvSpPr>
        <p:spPr>
          <a:xfrm>
            <a:off x="9346761" y="6453002"/>
            <a:ext cx="23351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2">
  <p:cSld name="Content Photo 12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7" name="Google Shape;187;p2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" y="0"/>
            <a:ext cx="12192000" cy="4635132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88" name="Google Shape;188;p28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1"/>
          </p:nvPr>
        </p:nvSpPr>
        <p:spPr>
          <a:xfrm>
            <a:off x="5349240" y="5012267"/>
            <a:ext cx="6400800" cy="139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3">
  <p:cSld name="Content Photo 13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4" name="Google Shape;194;p2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" y="0"/>
            <a:ext cx="12192000" cy="377827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195" name="Google Shape;195;p29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body" idx="1"/>
          </p:nvPr>
        </p:nvSpPr>
        <p:spPr>
          <a:xfrm>
            <a:off x="3977640" y="4162318"/>
            <a:ext cx="7772400" cy="224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marL="914400" lvl="1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9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4">
  <p:cSld name="Content Photo 14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1" name="Google Shape;201;p3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" y="3079730"/>
            <a:ext cx="12192000" cy="3778270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202" name="Google Shape;202;p30"/>
          <p:cNvSpPr txBox="1">
            <a:spLocks noGrp="1"/>
          </p:cNvSpPr>
          <p:nvPr>
            <p:ph type="dt" idx="10"/>
          </p:nvPr>
        </p:nvSpPr>
        <p:spPr>
          <a:xfrm>
            <a:off x="137160" y="59778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3977640" y="561425"/>
            <a:ext cx="7772400" cy="224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marL="914400" lvl="1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ftr" idx="11"/>
          </p:nvPr>
        </p:nvSpPr>
        <p:spPr>
          <a:xfrm>
            <a:off x="8876521" y="59778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sldNum" idx="12"/>
          </p:nvPr>
        </p:nvSpPr>
        <p:spPr>
          <a:xfrm>
            <a:off x="11632162" y="59778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5">
  <p:cSld name="Content Photo 15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8" name="Google Shape;208;p3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612645" y="1828800"/>
            <a:ext cx="6172200" cy="4425696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209" name="Google Shape;209;p31"/>
          <p:cNvSpPr txBox="1">
            <a:spLocks noGrp="1"/>
          </p:cNvSpPr>
          <p:nvPr>
            <p:ph type="body" idx="1"/>
          </p:nvPr>
        </p:nvSpPr>
        <p:spPr>
          <a:xfrm>
            <a:off x="7327395" y="1828800"/>
            <a:ext cx="4251960" cy="442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1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1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6">
  <p:cSld name="Content Photo 16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5" name="Google Shape;215;p3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612648" y="2290890"/>
            <a:ext cx="4672584" cy="4041648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216" name="Google Shape;216;p32"/>
          <p:cNvSpPr txBox="1">
            <a:spLocks noGrp="1"/>
          </p:cNvSpPr>
          <p:nvPr>
            <p:ph type="body" idx="1"/>
          </p:nvPr>
        </p:nvSpPr>
        <p:spPr>
          <a:xfrm>
            <a:off x="6096000" y="549275"/>
            <a:ext cx="5585925" cy="578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2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hoto 17">
  <p:cSld name="Content Photo 17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22" name="Google Shape;222;p3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731521" y="2295144"/>
            <a:ext cx="3490176" cy="4041648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223" name="Google Shape;223;p33"/>
          <p:cNvSpPr txBox="1">
            <a:spLocks noGrp="1"/>
          </p:cNvSpPr>
          <p:nvPr>
            <p:ph type="body" idx="1"/>
          </p:nvPr>
        </p:nvSpPr>
        <p:spPr>
          <a:xfrm>
            <a:off x="5016500" y="549275"/>
            <a:ext cx="6561138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33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title"/>
          </p:nvPr>
        </p:nvSpPr>
        <p:spPr>
          <a:xfrm>
            <a:off x="694944" y="4718304"/>
            <a:ext cx="5897880" cy="135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07573"/>
              </a:buClr>
              <a:buSzPts val="2800"/>
              <a:buFont typeface="Arial"/>
              <a:buNone/>
              <a:defRPr sz="2800" b="0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4"/>
          <p:cNvSpPr txBox="1">
            <a:spLocks noGrp="1"/>
          </p:cNvSpPr>
          <p:nvPr>
            <p:ph type="body" idx="1"/>
          </p:nvPr>
        </p:nvSpPr>
        <p:spPr>
          <a:xfrm>
            <a:off x="539496" y="603503"/>
            <a:ext cx="10826496" cy="433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7573"/>
              </a:buClr>
              <a:buSzPts val="23200"/>
              <a:buNone/>
              <a:defRPr sz="23200" b="1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34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4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2">
  <p:cSld name="Big Number 2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7573"/>
              </a:buClr>
              <a:buSzPts val="2800"/>
              <a:buFont typeface="Arial"/>
              <a:buNone/>
              <a:defRPr sz="2800" b="0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5"/>
          <p:cNvSpPr txBox="1">
            <a:spLocks noGrp="1"/>
          </p:cNvSpPr>
          <p:nvPr>
            <p:ph type="body" idx="1"/>
          </p:nvPr>
        </p:nvSpPr>
        <p:spPr>
          <a:xfrm>
            <a:off x="822960" y="640079"/>
            <a:ext cx="10543032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573"/>
              </a:buClr>
              <a:buSzPts val="23200"/>
              <a:buNone/>
              <a:defRPr sz="23200" b="1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35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5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5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3">
  <p:cSld name="Big Number 3">
    <p:bg>
      <p:bgPr>
        <a:solidFill>
          <a:schemeClr val="dk2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5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6"/>
          <p:cNvSpPr txBox="1"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6"/>
          <p:cNvSpPr txBox="1">
            <a:spLocks noGrp="1"/>
          </p:cNvSpPr>
          <p:nvPr>
            <p:ph type="body" idx="1"/>
          </p:nvPr>
        </p:nvSpPr>
        <p:spPr>
          <a:xfrm>
            <a:off x="822960" y="640079"/>
            <a:ext cx="10543032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200"/>
              <a:buNone/>
              <a:defRPr sz="2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36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6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6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37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37"/>
          <p:cNvSpPr txBox="1">
            <a:spLocks noGrp="1"/>
          </p:cNvSpPr>
          <p:nvPr>
            <p:ph type="body" idx="1"/>
          </p:nvPr>
        </p:nvSpPr>
        <p:spPr>
          <a:xfrm>
            <a:off x="612648" y="630936"/>
            <a:ext cx="8266176" cy="560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2">
  <p:cSld name="Statement 2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38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38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8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7" name="Google Shape;257;p38"/>
          <p:cNvSpPr txBox="1">
            <a:spLocks noGrp="1"/>
          </p:cNvSpPr>
          <p:nvPr>
            <p:ph type="body" idx="1"/>
          </p:nvPr>
        </p:nvSpPr>
        <p:spPr>
          <a:xfrm>
            <a:off x="612648" y="1929384"/>
            <a:ext cx="8266176" cy="414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3">
  <p:cSld name="Statement 3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39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9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9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3" name="Google Shape;263;p39"/>
          <p:cNvSpPr txBox="1">
            <a:spLocks noGrp="1"/>
          </p:cNvSpPr>
          <p:nvPr>
            <p:ph type="body" idx="1"/>
          </p:nvPr>
        </p:nvSpPr>
        <p:spPr>
          <a:xfrm>
            <a:off x="612648" y="548640"/>
            <a:ext cx="8266176" cy="560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 txBox="1">
            <a:spLocks noGrp="1"/>
          </p:cNvSpPr>
          <p:nvPr>
            <p:ph type="title"/>
          </p:nvPr>
        </p:nvSpPr>
        <p:spPr>
          <a:xfrm>
            <a:off x="1677008" y="5431536"/>
            <a:ext cx="9021471" cy="46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07573"/>
              </a:buClr>
              <a:buSzPts val="2200"/>
              <a:buFont typeface="Arial"/>
              <a:buNone/>
              <a:defRPr sz="2200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40"/>
          <p:cNvSpPr txBox="1">
            <a:spLocks noGrp="1"/>
          </p:cNvSpPr>
          <p:nvPr>
            <p:ph type="body" idx="1"/>
          </p:nvPr>
        </p:nvSpPr>
        <p:spPr>
          <a:xfrm>
            <a:off x="1499616" y="1188720"/>
            <a:ext cx="9198864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40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0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40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bg>
      <p:bgPr>
        <a:solidFill>
          <a:schemeClr val="dk2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1075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>
            <a:spLocks noGrp="1"/>
          </p:cNvSpPr>
          <p:nvPr>
            <p:ph type="title"/>
          </p:nvPr>
        </p:nvSpPr>
        <p:spPr>
          <a:xfrm>
            <a:off x="1677009" y="5349240"/>
            <a:ext cx="9043416" cy="46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1"/>
          <p:cNvSpPr txBox="1">
            <a:spLocks noGrp="1"/>
          </p:cNvSpPr>
          <p:nvPr>
            <p:ph type="body" idx="1"/>
          </p:nvPr>
        </p:nvSpPr>
        <p:spPr>
          <a:xfrm>
            <a:off x="1499616" y="1344168"/>
            <a:ext cx="9198864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41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41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41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3">
  <p:cSld name="Quote 3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>
            <a:spLocks noGrp="1"/>
          </p:cNvSpPr>
          <p:nvPr>
            <p:ph type="title"/>
          </p:nvPr>
        </p:nvSpPr>
        <p:spPr>
          <a:xfrm>
            <a:off x="790041" y="5669280"/>
            <a:ext cx="8805672" cy="46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07573"/>
              </a:buClr>
              <a:buSzPts val="2200"/>
              <a:buFont typeface="Arial"/>
              <a:buNone/>
              <a:defRPr sz="2200">
                <a:solidFill>
                  <a:srgbClr val="1075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2"/>
          <p:cNvSpPr txBox="1">
            <a:spLocks noGrp="1"/>
          </p:cNvSpPr>
          <p:nvPr>
            <p:ph type="body" idx="1"/>
          </p:nvPr>
        </p:nvSpPr>
        <p:spPr>
          <a:xfrm>
            <a:off x="612648" y="1097280"/>
            <a:ext cx="896112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42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42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3"/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3"/>
          <p:cNvSpPr txBox="1">
            <a:spLocks noGrp="1"/>
          </p:cNvSpPr>
          <p:nvPr>
            <p:ph type="body" idx="1"/>
          </p:nvPr>
        </p:nvSpPr>
        <p:spPr>
          <a:xfrm>
            <a:off x="612775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43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43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4"/>
          <p:cNvSpPr txBox="1"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3" name="Google Shape;293;p44"/>
          <p:cNvSpPr txBox="1">
            <a:spLocks noGrp="1"/>
          </p:cNvSpPr>
          <p:nvPr>
            <p:ph type="body" idx="2"/>
          </p:nvPr>
        </p:nvSpPr>
        <p:spPr>
          <a:xfrm>
            <a:off x="609600" y="2387600"/>
            <a:ext cx="5157788" cy="376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body" idx="3"/>
          </p:nvPr>
        </p:nvSpPr>
        <p:spPr>
          <a:xfrm>
            <a:off x="6172200" y="1685735"/>
            <a:ext cx="5183188" cy="55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body" idx="4"/>
          </p:nvPr>
        </p:nvSpPr>
        <p:spPr>
          <a:xfrm>
            <a:off x="6172200" y="2387600"/>
            <a:ext cx="5183188" cy="376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44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44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4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6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6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7"/>
          <p:cNvSpPr txBox="1"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47"/>
          <p:cNvSpPr txBox="1">
            <a:spLocks noGrp="1"/>
          </p:cNvSpPr>
          <p:nvPr>
            <p:ph type="body" idx="1"/>
          </p:nvPr>
        </p:nvSpPr>
        <p:spPr>
          <a:xfrm>
            <a:off x="612648" y="2311121"/>
            <a:ext cx="3595634" cy="399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body" idx="2"/>
          </p:nvPr>
        </p:nvSpPr>
        <p:spPr>
          <a:xfrm>
            <a:off x="5134708" y="553615"/>
            <a:ext cx="6440258" cy="575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47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7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7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 txBox="1"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8"/>
          <p:cNvSpPr txBox="1">
            <a:spLocks noGrp="1"/>
          </p:cNvSpPr>
          <p:nvPr>
            <p:ph type="body" idx="1"/>
          </p:nvPr>
        </p:nvSpPr>
        <p:spPr>
          <a:xfrm>
            <a:off x="612648" y="2826137"/>
            <a:ext cx="3585586" cy="343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318" name="Google Shape;318;p4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063319" y="557784"/>
            <a:ext cx="6519080" cy="5779007"/>
          </a:xfrm>
          <a:prstGeom prst="rect">
            <a:avLst/>
          </a:prstGeom>
          <a:blipFill rotWithShape="1">
            <a:blip r:embed="rId2">
              <a:alphaModFix amt="60000"/>
            </a:blip>
            <a:stretch>
              <a:fillRect/>
            </a:stretch>
          </a:blipFill>
          <a:ln>
            <a:noFill/>
          </a:ln>
        </p:spPr>
      </p:pic>
      <p:sp>
        <p:nvSpPr>
          <p:cNvPr id="319" name="Google Shape;319;p48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48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48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">
  <p:cSld name="Conclusion">
    <p:bg>
      <p:bgPr>
        <a:solidFill>
          <a:schemeClr val="dk1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9"/>
          <p:cNvSpPr txBox="1">
            <a:spLocks noGrp="1"/>
          </p:cNvSpPr>
          <p:nvPr>
            <p:ph type="title"/>
          </p:nvPr>
        </p:nvSpPr>
        <p:spPr>
          <a:xfrm>
            <a:off x="614676" y="1847088"/>
            <a:ext cx="10888473" cy="113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49"/>
          <p:cNvSpPr txBox="1">
            <a:spLocks noGrp="1"/>
          </p:cNvSpPr>
          <p:nvPr>
            <p:ph type="body" idx="1"/>
          </p:nvPr>
        </p:nvSpPr>
        <p:spPr>
          <a:xfrm>
            <a:off x="612775" y="3594099"/>
            <a:ext cx="10890374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49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49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9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2">
  <p:cSld name="Conclusion 2">
    <p:bg>
      <p:bgPr>
        <a:solidFill>
          <a:schemeClr val="dk1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0"/>
          <p:cNvSpPr txBox="1"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50"/>
          <p:cNvSpPr txBox="1">
            <a:spLocks noGrp="1"/>
          </p:cNvSpPr>
          <p:nvPr>
            <p:ph type="body" idx="1"/>
          </p:nvPr>
        </p:nvSpPr>
        <p:spPr>
          <a:xfrm>
            <a:off x="612775" y="3622674"/>
            <a:ext cx="8430639" cy="12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1" name="Google Shape;331;p50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50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50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2" r:id="rId42"/>
    <p:sldLayoutId id="2147483693" r:id="rId43"/>
    <p:sldLayoutId id="2147483694" r:id="rId44"/>
    <p:sldLayoutId id="2147483695" r:id="rId45"/>
    <p:sldLayoutId id="2147483696" r:id="rId4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9DF4-02A5-7FBB-6F8B-BF6893D8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for how to use these slides…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30393-3540-D6D2-DC68-CE0E90C7C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lead a Lenten study group, follow slides 2-13</a:t>
            </a:r>
          </a:p>
          <a:p>
            <a:r>
              <a:rPr lang="en-US" dirty="0"/>
              <a:t>If you want to lead Ash Wednesday and Palm Sunday, follow slides 14-24 </a:t>
            </a:r>
          </a:p>
          <a:p>
            <a:endParaRPr lang="en-US" dirty="0"/>
          </a:p>
          <a:p>
            <a:r>
              <a:rPr lang="en-US" dirty="0"/>
              <a:t>All slides are for lay-led options, particularly helpful for smaller churches who may or may not have access </a:t>
            </a:r>
            <a:r>
              <a:rPr lang="en-US"/>
              <a:t>to clergy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4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1"/>
          <p:cNvSpPr txBox="1"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dirty="0"/>
              <a:t>How to Do a Lay-Led Lent: Discipling Together</a:t>
            </a:r>
            <a:endParaRPr dirty="0"/>
          </a:p>
        </p:txBody>
      </p:sp>
      <p:sp>
        <p:nvSpPr>
          <p:cNvPr id="339" name="Google Shape;339;p51"/>
          <p:cNvSpPr txBox="1"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dirty="0"/>
              <a:t>Northeast Convocation of the Episcopal Diocese of Texas</a:t>
            </a:r>
            <a:endParaRPr dirty="0"/>
          </a:p>
        </p:txBody>
      </p:sp>
      <p:pic>
        <p:nvPicPr>
          <p:cNvPr id="340" name="Google Shape;340;p51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5592" b="23036"/>
          <a:stretch>
            <a:fillRect/>
          </a:stretch>
        </p:blipFill>
        <p:spPr>
          <a:xfrm>
            <a:off x="0" y="0"/>
            <a:ext cx="12192000" cy="4986338"/>
          </a:xfrm>
          <a:prstGeom prst="rect">
            <a:avLst/>
          </a:prstGeom>
          <a:blipFill rotWithShape="1">
            <a:blip r:embed="rId5">
              <a:alphaModFix amt="6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Opening Prayer</a:t>
            </a:r>
            <a:endParaRPr dirty="0"/>
          </a:p>
        </p:txBody>
      </p:sp>
      <p:sp>
        <p:nvSpPr>
          <p:cNvPr id="346" name="Google Shape;346;p52"/>
          <p:cNvSpPr txBox="1">
            <a:spLocks noGrp="1"/>
          </p:cNvSpPr>
          <p:nvPr>
            <p:ph type="body" idx="1"/>
          </p:nvPr>
        </p:nvSpPr>
        <p:spPr>
          <a:xfrm>
            <a:off x="612647" y="1399848"/>
            <a:ext cx="10653579" cy="459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200" dirty="0"/>
              <a:t>Lord, make us instruments of your peace. Where there is hatred, let us sow love; where there is injury, pardon; where there is discord, union; where there is doubt, faith; where there is despair, hope; where there is darkness, light; where there is sadness, joy. Grant that we may not so much seek to be consoled as to console; to be understood as to understand; to be loved as to love. For it is in giving that we receive; it is in pardoning that we are pardoned; and it is in dying that we are born to eternal life. </a:t>
            </a:r>
            <a:r>
              <a:rPr lang="en-US" sz="3200" b="1" dirty="0"/>
              <a:t>Amen.</a:t>
            </a:r>
          </a:p>
        </p:txBody>
      </p:sp>
      <p:sp>
        <p:nvSpPr>
          <p:cNvPr id="347" name="Google Shape;347;p52"/>
          <p:cNvSpPr txBox="1"/>
          <p:nvPr/>
        </p:nvSpPr>
        <p:spPr>
          <a:xfrm>
            <a:off x="5562600" y="5906974"/>
            <a:ext cx="6096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A Prayer attributed to St. Francis, p. 833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8E705409-430C-A7AA-0CBF-EDF5D6C84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3135FAD6-AB77-D48E-5C6F-5ECD3BA3A75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b="0" dirty="0"/>
              <a:t>A Reminder:</a:t>
            </a:r>
            <a:br>
              <a:rPr lang="en-US" dirty="0"/>
            </a:br>
            <a:r>
              <a:rPr lang="en-US" dirty="0"/>
              <a:t>What is Lent?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D1142D-AC8A-F57F-8281-7C2A6B711F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48920" y="3010239"/>
            <a:ext cx="1957838" cy="24993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Google Shape;378;p56">
            <a:extLst>
              <a:ext uri="{FF2B5EF4-FFF2-40B4-BE49-F238E27FC236}">
                <a16:creationId xmlns:a16="http://schemas.microsoft.com/office/drawing/2014/main" id="{13EFA072-E4BA-D5CB-38B2-7F9780CCA630}"/>
              </a:ext>
            </a:extLst>
          </p:cNvPr>
          <p:cNvSpPr txBox="1"/>
          <p:nvPr/>
        </p:nvSpPr>
        <p:spPr>
          <a:xfrm>
            <a:off x="4173723" y="5724623"/>
            <a:ext cx="723303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An Episcopal Dictionary of the Church, A User Friendly Reference for Episcopalians edited by Don S. Armentrout and Robert Boak Slocum</a:t>
            </a:r>
            <a:endParaRPr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51B082-894B-4599-7786-8B79AE777DE6}"/>
              </a:ext>
            </a:extLst>
          </p:cNvPr>
          <p:cNvSpPr txBox="1">
            <a:spLocks/>
          </p:cNvSpPr>
          <p:nvPr/>
        </p:nvSpPr>
        <p:spPr>
          <a:xfrm>
            <a:off x="521208" y="2616643"/>
            <a:ext cx="8460745" cy="289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0" i="0" dirty="0">
                <a:solidFill>
                  <a:srgbClr val="404040"/>
                </a:solidFill>
                <a:effectLst/>
                <a:latin typeface="+mj-lt"/>
              </a:rPr>
              <a:t> ”In the western church the forty days of Lent extend from Ash Wednesday through Holy Saturday, omitting Sundays … Today Lent has reacquired its significance as the final preparation of adult candidates for baptism. Joining with them, all Christians are invited </a:t>
            </a:r>
            <a:r>
              <a:rPr lang="en-US" b="0" i="1" dirty="0">
                <a:solidFill>
                  <a:srgbClr val="404040"/>
                </a:solidFill>
                <a:effectLst/>
                <a:latin typeface="+mj-lt"/>
              </a:rPr>
              <a:t>‘to the observance of a holy Lent, by self-examination and repentance; by prayer, fasting, and self-denial; and by reading and meditating on God's holy Word’</a:t>
            </a:r>
            <a:r>
              <a:rPr lang="en-US" b="0" i="0" dirty="0">
                <a:solidFill>
                  <a:srgbClr val="404040"/>
                </a:solidFill>
                <a:effectLst/>
                <a:latin typeface="+mj-lt"/>
              </a:rPr>
              <a:t> (BCP, p. 265).”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6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219BF266-B45B-3850-71F7-6EE3169A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E244E248-CCB2-5323-ACB3-63BA77345DE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Grow</a:t>
            </a:r>
            <a:br>
              <a:rPr lang="en-US" dirty="0"/>
            </a:br>
            <a:r>
              <a:rPr lang="en-US" dirty="0"/>
              <a:t>Smaller</a:t>
            </a:r>
            <a:endParaRPr dirty="0"/>
          </a:p>
        </p:txBody>
      </p:sp>
      <p:sp>
        <p:nvSpPr>
          <p:cNvPr id="377" name="Google Shape;377;p56">
            <a:extLst>
              <a:ext uri="{FF2B5EF4-FFF2-40B4-BE49-F238E27FC236}">
                <a16:creationId xmlns:a16="http://schemas.microsoft.com/office/drawing/2014/main" id="{48A028CB-7980-586A-680D-BE0D2D497D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1209" y="2682666"/>
            <a:ext cx="8568362" cy="2589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“…Congregations don’t always change by growing larger. Sometimes they </a:t>
            </a:r>
            <a:r>
              <a:rPr lang="en-US" sz="2800" b="1" dirty="0"/>
              <a:t>‘grow smaller’</a:t>
            </a:r>
            <a:r>
              <a:rPr lang="en-US" sz="2800" dirty="0"/>
              <a:t> … [they] become </a:t>
            </a:r>
            <a:r>
              <a:rPr lang="en-US" sz="2800" dirty="0">
                <a:solidFill>
                  <a:schemeClr val="tx1"/>
                </a:solidFill>
              </a:rPr>
              <a:t>stronger, deeper, more centered on the message of the Gospel, and more intentional in their ministry to the world beyond the church as they contend with shifts in demographics and dollars.”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378" name="Google Shape;378;p56">
            <a:extLst>
              <a:ext uri="{FF2B5EF4-FFF2-40B4-BE49-F238E27FC236}">
                <a16:creationId xmlns:a16="http://schemas.microsoft.com/office/drawing/2014/main" id="{6845E381-FAD0-C212-D82B-0DBFFD1CD2F7}"/>
              </a:ext>
            </a:extLst>
          </p:cNvPr>
          <p:cNvSpPr txBox="1"/>
          <p:nvPr/>
        </p:nvSpPr>
        <p:spPr>
          <a:xfrm>
            <a:off x="4027714" y="6124694"/>
            <a:ext cx="763088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</a:t>
            </a:r>
            <a:r>
              <a:rPr lang="en-US" sz="1600" b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Bivocational</a:t>
            </a:r>
            <a:r>
              <a:rPr lang="en-US" sz="16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Returning to the Roots of Ministry 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Mark D.W. Edington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C48E0-8BDF-FC84-2A2B-2127429C6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920" y="2779206"/>
            <a:ext cx="1957838" cy="296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4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57308A7A-E357-8FC2-F7EA-E47ED3C8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6585A13F-21F1-1C63-06AC-8A6757CFED5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Grow</a:t>
            </a:r>
            <a:br>
              <a:rPr lang="en-US" dirty="0"/>
            </a:br>
            <a:r>
              <a:rPr lang="en-US" dirty="0"/>
              <a:t>Smaller</a:t>
            </a:r>
            <a:endParaRPr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DD0A7DE-FFF8-A6D6-FC2C-4F26A7262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15" y="0"/>
            <a:ext cx="5820185" cy="69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63;p54">
            <a:extLst>
              <a:ext uri="{FF2B5EF4-FFF2-40B4-BE49-F238E27FC236}">
                <a16:creationId xmlns:a16="http://schemas.microsoft.com/office/drawing/2014/main" id="{301EC7BD-C14A-94C9-D4EE-FA242ABA594B}"/>
              </a:ext>
            </a:extLst>
          </p:cNvPr>
          <p:cNvSpPr txBox="1"/>
          <p:nvPr/>
        </p:nvSpPr>
        <p:spPr>
          <a:xfrm>
            <a:off x="612775" y="2789177"/>
            <a:ext cx="5385254" cy="310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parish may be a small light, but from that small light darkness is dispelled, good works can be seen, and warm fires can be lit in cold places.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5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>
          <a:extLst>
            <a:ext uri="{FF2B5EF4-FFF2-40B4-BE49-F238E27FC236}">
              <a16:creationId xmlns:a16="http://schemas.microsoft.com/office/drawing/2014/main" id="{6CC8F076-154B-2039-5944-61B5884DC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>
            <a:extLst>
              <a:ext uri="{FF2B5EF4-FFF2-40B4-BE49-F238E27FC236}">
                <a16:creationId xmlns:a16="http://schemas.microsoft.com/office/drawing/2014/main" id="{E46F62F0-9F25-76D7-1640-957757E6D2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Grow Smaller: Discipling Together During Lent</a:t>
            </a:r>
            <a:endParaRPr dirty="0"/>
          </a:p>
        </p:txBody>
      </p:sp>
      <p:sp>
        <p:nvSpPr>
          <p:cNvPr id="354" name="Google Shape;354;p53">
            <a:extLst>
              <a:ext uri="{FF2B5EF4-FFF2-40B4-BE49-F238E27FC236}">
                <a16:creationId xmlns:a16="http://schemas.microsoft.com/office/drawing/2014/main" id="{A55BE6F1-40EE-594F-EBEC-D2E5E26F2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2647" y="1241946"/>
            <a:ext cx="10653579" cy="506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Expectations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not a classroom. We are not here to learn “about” something, so do not share to “teach” someone something. This is a time to experience scripture and be formed 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together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Group Rules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Suspend judgement, honor diverse opinions, and use kind speech.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Speak from the heart and share at a level that is comfortable for you.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Respect others and give the benefit of the doubt.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Seek understanding rather than persuasion.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 for honesty and depth while being concise and focused.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188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>
          <a:extLst>
            <a:ext uri="{FF2B5EF4-FFF2-40B4-BE49-F238E27FC236}">
              <a16:creationId xmlns:a16="http://schemas.microsoft.com/office/drawing/2014/main" id="{BA1F796D-F3AA-4C26-4867-1AB2A1B22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>
            <a:extLst>
              <a:ext uri="{FF2B5EF4-FFF2-40B4-BE49-F238E27FC236}">
                <a16:creationId xmlns:a16="http://schemas.microsoft.com/office/drawing/2014/main" id="{F08FDE58-C9E2-C313-B6F1-FD7E6D033B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Grow Smaller: Group Reflection and Sharing</a:t>
            </a:r>
            <a:endParaRPr dirty="0"/>
          </a:p>
        </p:txBody>
      </p:sp>
      <p:sp>
        <p:nvSpPr>
          <p:cNvPr id="354" name="Google Shape;354;p53">
            <a:extLst>
              <a:ext uri="{FF2B5EF4-FFF2-40B4-BE49-F238E27FC236}">
                <a16:creationId xmlns:a16="http://schemas.microsoft.com/office/drawing/2014/main" id="{506B9E1B-0C3B-0B7C-86F8-06384BB6BA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2647" y="1241946"/>
            <a:ext cx="10653579" cy="506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ctr">
              <a:buNone/>
            </a:pPr>
            <a:endParaRPr lang="en-US" sz="4800" b="1" baseline="30000" dirty="0"/>
          </a:p>
          <a:p>
            <a:pPr marL="114300" indent="0" algn="ctr">
              <a:buNone/>
            </a:pPr>
            <a:endParaRPr lang="en-US" sz="4800" b="1" baseline="30000" dirty="0"/>
          </a:p>
          <a:p>
            <a:pPr marL="114300" indent="0" algn="ctr">
              <a:buNone/>
            </a:pPr>
            <a:r>
              <a:rPr lang="en-US" sz="4800" b="1" baseline="30000" dirty="0"/>
              <a:t>Warm Up Question</a:t>
            </a:r>
            <a:endParaRPr lang="en-US" sz="4800" baseline="30000" dirty="0"/>
          </a:p>
          <a:p>
            <a:pPr marL="114300" indent="0" algn="ctr">
              <a:buNone/>
            </a:pPr>
            <a:r>
              <a:rPr lang="en-US" sz="4800" baseline="30000" dirty="0"/>
              <a:t>What has Jesus done in your life this week?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3021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>
          <a:extLst>
            <a:ext uri="{FF2B5EF4-FFF2-40B4-BE49-F238E27FC236}">
              <a16:creationId xmlns:a16="http://schemas.microsoft.com/office/drawing/2014/main" id="{AB1E1D4D-3F86-4CE9-7E4D-B558498E8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>
            <a:extLst>
              <a:ext uri="{FF2B5EF4-FFF2-40B4-BE49-F238E27FC236}">
                <a16:creationId xmlns:a16="http://schemas.microsoft.com/office/drawing/2014/main" id="{07043D65-20BE-D4C8-1015-3639C95307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Grow Smaller: Group Reflection</a:t>
            </a:r>
            <a:endParaRPr dirty="0"/>
          </a:p>
        </p:txBody>
      </p:sp>
      <p:sp>
        <p:nvSpPr>
          <p:cNvPr id="354" name="Google Shape;354;p53">
            <a:extLst>
              <a:ext uri="{FF2B5EF4-FFF2-40B4-BE49-F238E27FC236}">
                <a16:creationId xmlns:a16="http://schemas.microsoft.com/office/drawing/2014/main" id="{59310B00-5127-2525-7D9F-2730DB4B94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2647" y="1241946"/>
            <a:ext cx="10653579" cy="506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3200" b="1" baseline="30000" dirty="0"/>
              <a:t>14-15 </a:t>
            </a:r>
            <a:r>
              <a:rPr lang="en-US" sz="3200" dirty="0"/>
              <a:t>“You are the world’s light—it is impossible to hide a town built on the top of a hill. Men do not light a lamp and put it under a bucket. They put it on a lamp-stand and it gives light for everybody in the house.</a:t>
            </a:r>
          </a:p>
          <a:p>
            <a:pPr marL="114300" indent="0">
              <a:buNone/>
            </a:pPr>
            <a:r>
              <a:rPr lang="en-US" sz="3200" b="1" baseline="30000" dirty="0"/>
              <a:t>16 </a:t>
            </a:r>
            <a:r>
              <a:rPr lang="en-US" sz="3200" dirty="0"/>
              <a:t>“Let your light shine like that in the sight of men. Let them see the good things you do and praise your Father in Heaven.” </a:t>
            </a:r>
          </a:p>
        </p:txBody>
      </p:sp>
      <p:sp>
        <p:nvSpPr>
          <p:cNvPr id="355" name="Google Shape;355;p53">
            <a:extLst>
              <a:ext uri="{FF2B5EF4-FFF2-40B4-BE49-F238E27FC236}">
                <a16:creationId xmlns:a16="http://schemas.microsoft.com/office/drawing/2014/main" id="{8DC1729A-2D2E-B076-B6DB-1901246ECB27}"/>
              </a:ext>
            </a:extLst>
          </p:cNvPr>
          <p:cNvSpPr txBox="1"/>
          <p:nvPr/>
        </p:nvSpPr>
        <p:spPr>
          <a:xfrm>
            <a:off x="5562600" y="6124694"/>
            <a:ext cx="6096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Matthew 5:14-16, J. B. Phillips New Testament translation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53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D807230C-2CC8-9A86-C57A-856451E1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42A37373-12AA-2517-892D-8863DA026F7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9918" y="548643"/>
            <a:ext cx="5718111" cy="1102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sz="4400" dirty="0"/>
              <a:t>Grow Smaller: Discerning Together</a:t>
            </a:r>
            <a:endParaRPr sz="4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EB12828-3049-7DF6-9C1B-0958AA7DC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15" y="0"/>
            <a:ext cx="5820185" cy="69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63;p54">
            <a:extLst>
              <a:ext uri="{FF2B5EF4-FFF2-40B4-BE49-F238E27FC236}">
                <a16:creationId xmlns:a16="http://schemas.microsoft.com/office/drawing/2014/main" id="{7DD0830C-2FCB-2DAA-B116-ED38DB273B95}"/>
              </a:ext>
            </a:extLst>
          </p:cNvPr>
          <p:cNvSpPr txBox="1"/>
          <p:nvPr/>
        </p:nvSpPr>
        <p:spPr>
          <a:xfrm>
            <a:off x="612775" y="2230015"/>
            <a:ext cx="5385254" cy="366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10-Minutes for Each Question</a:t>
            </a:r>
          </a:p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Char char="-"/>
            </a:pPr>
            <a:r>
              <a:rPr lang="en-US" sz="2800" dirty="0">
                <a:solidFill>
                  <a:schemeClr val="dk1"/>
                </a:solidFill>
              </a:rPr>
              <a:t>What rings true for you as you read this passage?</a:t>
            </a: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Char char="-"/>
            </a:pPr>
            <a:r>
              <a:rPr lang="en-US" sz="2800" dirty="0">
                <a:solidFill>
                  <a:schemeClr val="dk1"/>
                </a:solidFill>
              </a:rPr>
              <a:t>How does this connect to your week and daily life?</a:t>
            </a: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Char char="-"/>
            </a:pPr>
            <a:r>
              <a:rPr lang="en-US" sz="2800" dirty="0">
                <a:solidFill>
                  <a:schemeClr val="dk1"/>
                </a:solidFill>
              </a:rPr>
              <a:t>What does this reveal to you about Lent?</a:t>
            </a:r>
          </a:p>
        </p:txBody>
      </p:sp>
    </p:spTree>
    <p:extLst>
      <p:ext uri="{BB962C8B-B14F-4D97-AF65-F5344CB8AC3E}">
        <p14:creationId xmlns:p14="http://schemas.microsoft.com/office/powerpoint/2010/main" val="272803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7811A6AB-4D44-787F-A89D-DDA0A17ED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A6B32D55-A384-2D4D-6522-9019A376AB0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9918" y="548643"/>
            <a:ext cx="5718111" cy="1102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sz="5400" dirty="0"/>
              <a:t>Grow Smaller: Takeaways </a:t>
            </a:r>
            <a:endParaRPr sz="5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1C5956-4429-48AA-4E52-5FD47C9D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15" y="0"/>
            <a:ext cx="5820185" cy="69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63;p54">
            <a:extLst>
              <a:ext uri="{FF2B5EF4-FFF2-40B4-BE49-F238E27FC236}">
                <a16:creationId xmlns:a16="http://schemas.microsoft.com/office/drawing/2014/main" id="{33225C3A-AB00-E0CF-ECEB-CEA784C2C9C9}"/>
              </a:ext>
            </a:extLst>
          </p:cNvPr>
          <p:cNvSpPr txBox="1"/>
          <p:nvPr/>
        </p:nvSpPr>
        <p:spPr>
          <a:xfrm>
            <a:off x="612775" y="2230015"/>
            <a:ext cx="5385254" cy="366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Discussion</a:t>
            </a:r>
          </a:p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Tx/>
              <a:buChar char="-"/>
            </a:pPr>
            <a:r>
              <a:rPr lang="en-US" sz="2800" dirty="0">
                <a:solidFill>
                  <a:schemeClr val="dk1"/>
                </a:solidFill>
              </a:rPr>
              <a:t>What will you take home with you from today’s conversation?</a:t>
            </a:r>
          </a:p>
        </p:txBody>
      </p:sp>
    </p:spTree>
    <p:extLst>
      <p:ext uri="{BB962C8B-B14F-4D97-AF65-F5344CB8AC3E}">
        <p14:creationId xmlns:p14="http://schemas.microsoft.com/office/powerpoint/2010/main" val="2635314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4"/>
          <p:cNvPicPr preferRelativeResize="0"/>
          <p:nvPr/>
        </p:nvPicPr>
        <p:blipFill>
          <a:blip r:embed="rId3">
            <a:alphaModFix/>
          </a:blip>
          <a:srcRect l="8174" r="10568"/>
          <a:stretch>
            <a:fillRect/>
          </a:stretch>
        </p:blipFill>
        <p:spPr>
          <a:xfrm>
            <a:off x="4761781" y="0"/>
            <a:ext cx="74302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4"/>
          <p:cNvSpPr txBox="1">
            <a:spLocks noGrp="1"/>
          </p:cNvSpPr>
          <p:nvPr>
            <p:ph type="title"/>
          </p:nvPr>
        </p:nvSpPr>
        <p:spPr>
          <a:xfrm>
            <a:off x="612775" y="627633"/>
            <a:ext cx="3643666" cy="2074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Grow Smaller: Group Reflection</a:t>
            </a:r>
            <a:endParaRPr dirty="0"/>
          </a:p>
        </p:txBody>
      </p:sp>
      <p:sp>
        <p:nvSpPr>
          <p:cNvPr id="363" name="Google Shape;363;p54"/>
          <p:cNvSpPr txBox="1"/>
          <p:nvPr/>
        </p:nvSpPr>
        <p:spPr>
          <a:xfrm>
            <a:off x="612775" y="2702091"/>
            <a:ext cx="3839482" cy="310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this lay-led formation model this Lent</a:t>
            </a:r>
            <a:endParaRPr dirty="0"/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Utilize the Sunday Scripture from the Lectionary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9E68FD4-7776-E3E2-3EFC-0EC62E90C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112" y="89535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27F93D-B090-9E07-86A1-38F827BE4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10-Minute Comfort Break</a:t>
            </a:r>
          </a:p>
        </p:txBody>
      </p:sp>
    </p:spTree>
    <p:extLst>
      <p:ext uri="{BB962C8B-B14F-4D97-AF65-F5344CB8AC3E}">
        <p14:creationId xmlns:p14="http://schemas.microsoft.com/office/powerpoint/2010/main" val="1155688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DC94B227-846D-C467-764B-55B4A9A2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1">
            <a:extLst>
              <a:ext uri="{FF2B5EF4-FFF2-40B4-BE49-F238E27FC236}">
                <a16:creationId xmlns:a16="http://schemas.microsoft.com/office/drawing/2014/main" id="{F7CABD7F-EA7A-014A-B070-BF92D60452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dirty="0"/>
              <a:t>How to Offer Lay-Led Lenten Services</a:t>
            </a:r>
            <a:endParaRPr dirty="0"/>
          </a:p>
        </p:txBody>
      </p:sp>
      <p:sp>
        <p:nvSpPr>
          <p:cNvPr id="339" name="Google Shape;339;p51">
            <a:extLst>
              <a:ext uri="{FF2B5EF4-FFF2-40B4-BE49-F238E27FC236}">
                <a16:creationId xmlns:a16="http://schemas.microsoft.com/office/drawing/2014/main" id="{1440E8DA-41A4-9D92-160A-7F9CAC541AA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dirty="0"/>
              <a:t>Northeast Convocation of the Episcopal Diocese of Texas</a:t>
            </a:r>
            <a:endParaRPr dirty="0"/>
          </a:p>
        </p:txBody>
      </p:sp>
      <p:pic>
        <p:nvPicPr>
          <p:cNvPr id="340" name="Google Shape;340;p51">
            <a:extLst>
              <a:ext uri="{FF2B5EF4-FFF2-40B4-BE49-F238E27FC236}">
                <a16:creationId xmlns:a16="http://schemas.microsoft.com/office/drawing/2014/main" id="{AC348156-794F-B8DD-3DA1-9B9573E2821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5592" b="23036"/>
          <a:stretch>
            <a:fillRect/>
          </a:stretch>
        </p:blipFill>
        <p:spPr>
          <a:xfrm>
            <a:off x="0" y="0"/>
            <a:ext cx="12192000" cy="4986338"/>
          </a:xfrm>
          <a:prstGeom prst="rect">
            <a:avLst/>
          </a:prstGeom>
          <a:blipFill rotWithShape="1">
            <a:blip r:embed="rId5">
              <a:alphaModFix amt="60000"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0095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82A65ADA-3C50-7C76-D00E-C79A85A1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8;p55">
            <a:extLst>
              <a:ext uri="{FF2B5EF4-FFF2-40B4-BE49-F238E27FC236}">
                <a16:creationId xmlns:a16="http://schemas.microsoft.com/office/drawing/2014/main" id="{DF17B8A0-B013-ABA6-A07E-9D60210BD2C5}"/>
              </a:ext>
            </a:extLst>
          </p:cNvPr>
          <p:cNvSpPr txBox="1">
            <a:spLocks/>
          </p:cNvSpPr>
          <p:nvPr/>
        </p:nvSpPr>
        <p:spPr>
          <a:xfrm>
            <a:off x="859008" y="1759070"/>
            <a:ext cx="3401568" cy="18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  <a:defRPr sz="7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3600" i="1" dirty="0"/>
              <a:t>It’s Not Easy</a:t>
            </a:r>
            <a:endParaRPr lang="en-US" i="1" dirty="0"/>
          </a:p>
        </p:txBody>
      </p:sp>
      <p:sp>
        <p:nvSpPr>
          <p:cNvPr id="6" name="Google Shape;369;p55">
            <a:extLst>
              <a:ext uri="{FF2B5EF4-FFF2-40B4-BE49-F238E27FC236}">
                <a16:creationId xmlns:a16="http://schemas.microsoft.com/office/drawing/2014/main" id="{EA64AF7E-D266-3EE9-40CA-4F8B9A137F42}"/>
              </a:ext>
            </a:extLst>
          </p:cNvPr>
          <p:cNvSpPr txBox="1">
            <a:spLocks/>
          </p:cNvSpPr>
          <p:nvPr/>
        </p:nvSpPr>
        <p:spPr>
          <a:xfrm>
            <a:off x="859135" y="3646716"/>
            <a:ext cx="3401568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spcBef>
                <a:spcPts val="0"/>
              </a:spcBef>
              <a:buSzPts val="2800"/>
              <a:buFont typeface="Arial"/>
              <a:buChar char="•"/>
            </a:pPr>
            <a:r>
              <a:rPr lang="en-US" sz="2800" dirty="0"/>
              <a:t>No Priest</a:t>
            </a:r>
            <a:endParaRPr lang="en-US" dirty="0"/>
          </a:p>
          <a:p>
            <a:pPr marL="228600" indent="-228600">
              <a:buSzPts val="2800"/>
              <a:buFont typeface="Arial"/>
              <a:buChar char="•"/>
            </a:pPr>
            <a:r>
              <a:rPr lang="en-US" sz="2800" dirty="0"/>
              <a:t>Limited Resources</a:t>
            </a:r>
            <a:endParaRPr lang="en-US" dirty="0"/>
          </a:p>
          <a:p>
            <a:pPr marL="228600" indent="-228600">
              <a:buSzPts val="2800"/>
              <a:buFont typeface="Arial"/>
              <a:buChar char="•"/>
            </a:pPr>
            <a:r>
              <a:rPr lang="en-US" sz="2800" dirty="0"/>
              <a:t>High Expectations for Holy Days</a:t>
            </a:r>
            <a:endParaRPr lang="en-US" dirty="0"/>
          </a:p>
        </p:txBody>
      </p:sp>
      <p:sp>
        <p:nvSpPr>
          <p:cNvPr id="7" name="Google Shape;368;p55">
            <a:extLst>
              <a:ext uri="{FF2B5EF4-FFF2-40B4-BE49-F238E27FC236}">
                <a16:creationId xmlns:a16="http://schemas.microsoft.com/office/drawing/2014/main" id="{924A1253-6488-B769-71B2-9B35743D85BF}"/>
              </a:ext>
            </a:extLst>
          </p:cNvPr>
          <p:cNvSpPr txBox="1">
            <a:spLocks/>
          </p:cNvSpPr>
          <p:nvPr/>
        </p:nvSpPr>
        <p:spPr>
          <a:xfrm>
            <a:off x="6468315" y="1759070"/>
            <a:ext cx="3401568" cy="18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  <a:defRPr sz="7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3600" i="1" dirty="0"/>
              <a:t>It’s Easy</a:t>
            </a:r>
            <a:endParaRPr lang="en-US" i="1" dirty="0"/>
          </a:p>
        </p:txBody>
      </p:sp>
      <p:sp>
        <p:nvSpPr>
          <p:cNvPr id="8" name="Google Shape;369;p55">
            <a:extLst>
              <a:ext uri="{FF2B5EF4-FFF2-40B4-BE49-F238E27FC236}">
                <a16:creationId xmlns:a16="http://schemas.microsoft.com/office/drawing/2014/main" id="{7165234A-54FC-46FB-3E2E-709055368951}"/>
              </a:ext>
            </a:extLst>
          </p:cNvPr>
          <p:cNvSpPr txBox="1">
            <a:spLocks/>
          </p:cNvSpPr>
          <p:nvPr/>
        </p:nvSpPr>
        <p:spPr>
          <a:xfrm>
            <a:off x="6468442" y="3646716"/>
            <a:ext cx="5113958" cy="28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spcBef>
                <a:spcPts val="0"/>
              </a:spcBef>
              <a:buSzPts val="2800"/>
              <a:buFont typeface="Arial"/>
              <a:buChar char="•"/>
            </a:pPr>
            <a:r>
              <a:rPr lang="en-US" sz="2800" dirty="0"/>
              <a:t>No Priest: No Problem</a:t>
            </a:r>
            <a:endParaRPr lang="en-US" dirty="0"/>
          </a:p>
          <a:p>
            <a:pPr marL="228600" indent="-228600">
              <a:buSzPts val="2800"/>
              <a:buFont typeface="Arial"/>
              <a:buChar char="•"/>
            </a:pPr>
            <a:r>
              <a:rPr lang="en-US" sz="2800" dirty="0"/>
              <a:t>Know Your Resources</a:t>
            </a:r>
            <a:endParaRPr lang="en-US" dirty="0"/>
          </a:p>
          <a:p>
            <a:pPr marL="228600" indent="-228600">
              <a:buSzPts val="2800"/>
              <a:buFont typeface="Arial"/>
              <a:buChar char="•"/>
            </a:pPr>
            <a:r>
              <a:rPr lang="en-US" sz="2800" dirty="0"/>
              <a:t>Reset Expectations for Holy Days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9F788B-63E6-7A83-92DF-601480180DA6}"/>
              </a:ext>
            </a:extLst>
          </p:cNvPr>
          <p:cNvCxnSpPr>
            <a:cxnSpLocks/>
          </p:cNvCxnSpPr>
          <p:nvPr/>
        </p:nvCxnSpPr>
        <p:spPr>
          <a:xfrm>
            <a:off x="4561114" y="3995057"/>
            <a:ext cx="153488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495E7D-3202-571F-0B1F-E5CDB50C1C99}"/>
              </a:ext>
            </a:extLst>
          </p:cNvPr>
          <p:cNvCxnSpPr>
            <a:cxnSpLocks/>
          </p:cNvCxnSpPr>
          <p:nvPr/>
        </p:nvCxnSpPr>
        <p:spPr>
          <a:xfrm>
            <a:off x="4561114" y="4604657"/>
            <a:ext cx="153488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46DBDE6-57B5-AA11-61CA-110C4C77F14D}"/>
              </a:ext>
            </a:extLst>
          </p:cNvPr>
          <p:cNvCxnSpPr>
            <a:cxnSpLocks/>
          </p:cNvCxnSpPr>
          <p:nvPr/>
        </p:nvCxnSpPr>
        <p:spPr>
          <a:xfrm>
            <a:off x="4561114" y="5236028"/>
            <a:ext cx="153488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376;p56">
            <a:extLst>
              <a:ext uri="{FF2B5EF4-FFF2-40B4-BE49-F238E27FC236}">
                <a16:creationId xmlns:a16="http://schemas.microsoft.com/office/drawing/2014/main" id="{13F848AB-4EBB-57BC-9745-B30E822CCB2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1611086"/>
            <a:ext cx="7478991" cy="257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A Lay-Led Lent</a:t>
            </a:r>
            <a:endParaRPr dirty="0"/>
          </a:p>
        </p:txBody>
      </p:sp>
      <p:pic>
        <p:nvPicPr>
          <p:cNvPr id="15" name="Google Shape;340;p51">
            <a:extLst>
              <a:ext uri="{FF2B5EF4-FFF2-40B4-BE49-F238E27FC236}">
                <a16:creationId xmlns:a16="http://schemas.microsoft.com/office/drawing/2014/main" id="{76E2A730-D70A-8A72-5A59-3C36BB390E6B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/>
          </a:blip>
          <a:srcRect t="7795" b="75457"/>
          <a:stretch>
            <a:fillRect/>
          </a:stretch>
        </p:blipFill>
        <p:spPr>
          <a:xfrm>
            <a:off x="0" y="0"/>
            <a:ext cx="12192000" cy="1360714"/>
          </a:xfrm>
          <a:prstGeom prst="rect">
            <a:avLst/>
          </a:prstGeom>
          <a:blipFill rotWithShape="1">
            <a:blip r:embed="rId4">
              <a:alphaModFix amt="60000"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4868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>
          <a:extLst>
            <a:ext uri="{FF2B5EF4-FFF2-40B4-BE49-F238E27FC236}">
              <a16:creationId xmlns:a16="http://schemas.microsoft.com/office/drawing/2014/main" id="{DB474363-0CD2-9F6B-642A-12904B778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4">
            <a:extLst>
              <a:ext uri="{FF2B5EF4-FFF2-40B4-BE49-F238E27FC236}">
                <a16:creationId xmlns:a16="http://schemas.microsoft.com/office/drawing/2014/main" id="{8AB4844F-EE43-AD53-8717-634A9E6F35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t="863" b="37593"/>
          <a:stretch>
            <a:fillRect/>
          </a:stretch>
        </p:blipFill>
        <p:spPr>
          <a:xfrm>
            <a:off x="4761781" y="0"/>
            <a:ext cx="74302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4">
            <a:extLst>
              <a:ext uri="{FF2B5EF4-FFF2-40B4-BE49-F238E27FC236}">
                <a16:creationId xmlns:a16="http://schemas.microsoft.com/office/drawing/2014/main" id="{D2DF386C-514E-AB8A-7479-480E2A8AB4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775" y="627633"/>
            <a:ext cx="3643666" cy="2074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Common Lenten Worship Services</a:t>
            </a:r>
            <a:endParaRPr dirty="0"/>
          </a:p>
        </p:txBody>
      </p:sp>
      <p:sp>
        <p:nvSpPr>
          <p:cNvPr id="363" name="Google Shape;363;p54">
            <a:extLst>
              <a:ext uri="{FF2B5EF4-FFF2-40B4-BE49-F238E27FC236}">
                <a16:creationId xmlns:a16="http://schemas.microsoft.com/office/drawing/2014/main" id="{99B06DE6-95CD-D6EA-E509-053BD183985C}"/>
              </a:ext>
            </a:extLst>
          </p:cNvPr>
          <p:cNvSpPr txBox="1"/>
          <p:nvPr/>
        </p:nvSpPr>
        <p:spPr>
          <a:xfrm>
            <a:off x="612775" y="2702091"/>
            <a:ext cx="3839482" cy="310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Ash Wednesday</a:t>
            </a:r>
          </a:p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3600" dirty="0">
                <a:solidFill>
                  <a:schemeClr val="dk1"/>
                </a:solidFill>
              </a:rPr>
              <a:t>The Sunday of the Passion: Palm Sunday</a:t>
            </a:r>
          </a:p>
        </p:txBody>
      </p:sp>
    </p:spTree>
    <p:extLst>
      <p:ext uri="{BB962C8B-B14F-4D97-AF65-F5344CB8AC3E}">
        <p14:creationId xmlns:p14="http://schemas.microsoft.com/office/powerpoint/2010/main" val="576657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2EA9321B-EBC0-0A5D-7EE7-29012FF51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08C41258-9528-D081-6FE0-599A211B87C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No Priest:</a:t>
            </a:r>
            <a:br>
              <a:rPr lang="en-US" dirty="0"/>
            </a:br>
            <a:r>
              <a:rPr lang="en-US" dirty="0"/>
              <a:t>No Problem</a:t>
            </a:r>
            <a:endParaRPr dirty="0"/>
          </a:p>
        </p:txBody>
      </p:sp>
      <p:sp>
        <p:nvSpPr>
          <p:cNvPr id="378" name="Google Shape;378;p56">
            <a:extLst>
              <a:ext uri="{FF2B5EF4-FFF2-40B4-BE49-F238E27FC236}">
                <a16:creationId xmlns:a16="http://schemas.microsoft.com/office/drawing/2014/main" id="{D2B19633-031E-633E-0470-EE3C33A0CA19}"/>
              </a:ext>
            </a:extLst>
          </p:cNvPr>
          <p:cNvSpPr txBox="1"/>
          <p:nvPr/>
        </p:nvSpPr>
        <p:spPr>
          <a:xfrm>
            <a:off x="1796142" y="5323202"/>
            <a:ext cx="268877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p.269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635D0-3A20-2F52-C9D1-2B158C30CA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48920" y="2858130"/>
            <a:ext cx="1957838" cy="280358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021770B-6E9B-F1FC-6428-236818BBC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571" y="2858130"/>
            <a:ext cx="3777343" cy="3160759"/>
          </a:xfrm>
        </p:spPr>
        <p:txBody>
          <a:bodyPr anchor="t">
            <a:normAutofit/>
          </a:bodyPr>
          <a:lstStyle/>
          <a:p>
            <a:r>
              <a:rPr lang="en-US" b="1" dirty="0"/>
              <a:t>Ash Wednesday</a:t>
            </a:r>
          </a:p>
          <a:p>
            <a:r>
              <a:rPr lang="en-US" dirty="0"/>
              <a:t>“In the absence of a bishop or a priest, all that precedes may be led by a deacon or lay reader.”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B195B0D-9A02-C1C5-EA9C-D35AFE947B55}"/>
              </a:ext>
            </a:extLst>
          </p:cNvPr>
          <p:cNvSpPr txBox="1">
            <a:spLocks/>
          </p:cNvSpPr>
          <p:nvPr/>
        </p:nvSpPr>
        <p:spPr>
          <a:xfrm>
            <a:off x="4671276" y="2858130"/>
            <a:ext cx="3777343" cy="3160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/>
              <a:t>Palm Sunday</a:t>
            </a:r>
          </a:p>
          <a:p>
            <a:r>
              <a:rPr lang="en-US" dirty="0"/>
              <a:t>“In the absence of a bishop or a priest, all that precedes may be led by a deacon or lay reader.”</a:t>
            </a:r>
          </a:p>
        </p:txBody>
      </p:sp>
      <p:sp>
        <p:nvSpPr>
          <p:cNvPr id="6" name="Google Shape;378;p56">
            <a:extLst>
              <a:ext uri="{FF2B5EF4-FFF2-40B4-BE49-F238E27FC236}">
                <a16:creationId xmlns:a16="http://schemas.microsoft.com/office/drawing/2014/main" id="{47FD6A6B-C70E-E5C0-713E-029D58265C04}"/>
              </a:ext>
            </a:extLst>
          </p:cNvPr>
          <p:cNvSpPr txBox="1"/>
          <p:nvPr/>
        </p:nvSpPr>
        <p:spPr>
          <a:xfrm>
            <a:off x="5157721" y="5323202"/>
            <a:ext cx="268877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p.273</a:t>
            </a:r>
            <a:endParaRPr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648CE2-82A1-9E86-B6EC-B7615739FC1E}"/>
              </a:ext>
            </a:extLst>
          </p:cNvPr>
          <p:cNvSpPr txBox="1">
            <a:spLocks/>
          </p:cNvSpPr>
          <p:nvPr/>
        </p:nvSpPr>
        <p:spPr>
          <a:xfrm>
            <a:off x="859971" y="5547781"/>
            <a:ext cx="7946572" cy="94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“…Lay Reader leading the service remains kneeling and substitutes the prayer for forgiveness appointed at Morning Prayer”</a:t>
            </a:r>
          </a:p>
        </p:txBody>
      </p:sp>
    </p:spTree>
    <p:extLst>
      <p:ext uri="{BB962C8B-B14F-4D97-AF65-F5344CB8AC3E}">
        <p14:creationId xmlns:p14="http://schemas.microsoft.com/office/powerpoint/2010/main" val="854859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2FD154BA-021A-ADD6-89A8-9FD6D627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8608908E-83EA-FC52-B12E-6BC9B77A52F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No Priest:</a:t>
            </a:r>
            <a:br>
              <a:rPr lang="en-US" dirty="0"/>
            </a:br>
            <a:r>
              <a:rPr lang="en-US" dirty="0"/>
              <a:t>No Problem</a:t>
            </a:r>
            <a:endParaRPr dirty="0"/>
          </a:p>
        </p:txBody>
      </p:sp>
      <p:sp>
        <p:nvSpPr>
          <p:cNvPr id="378" name="Google Shape;378;p56">
            <a:extLst>
              <a:ext uri="{FF2B5EF4-FFF2-40B4-BE49-F238E27FC236}">
                <a16:creationId xmlns:a16="http://schemas.microsoft.com/office/drawing/2014/main" id="{704145CB-6543-58E4-2DB3-ED88C48E935E}"/>
              </a:ext>
            </a:extLst>
          </p:cNvPr>
          <p:cNvSpPr txBox="1"/>
          <p:nvPr/>
        </p:nvSpPr>
        <p:spPr>
          <a:xfrm>
            <a:off x="5286067" y="6018889"/>
            <a:ext cx="268877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p.269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82366D-5BB7-A636-569E-739369833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572" y="2858130"/>
            <a:ext cx="3276600" cy="3160759"/>
          </a:xfrm>
        </p:spPr>
        <p:txBody>
          <a:bodyPr anchor="t">
            <a:normAutofit/>
          </a:bodyPr>
          <a:lstStyle/>
          <a:p>
            <a:r>
              <a:rPr lang="en-US" b="1" dirty="0"/>
              <a:t>Ash Wednesday</a:t>
            </a:r>
          </a:p>
          <a:p>
            <a:r>
              <a:rPr lang="en-US" dirty="0"/>
              <a:t>“In the absence of a bishop or a priest, all that precedes may be led by a deacon or lay reader.”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82AC616-D1D8-3FB1-7250-6095A13A0424}"/>
              </a:ext>
            </a:extLst>
          </p:cNvPr>
          <p:cNvSpPr txBox="1">
            <a:spLocks/>
          </p:cNvSpPr>
          <p:nvPr/>
        </p:nvSpPr>
        <p:spPr>
          <a:xfrm>
            <a:off x="7898640" y="2858130"/>
            <a:ext cx="3585788" cy="3160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/>
              <a:t>Palm Sunday</a:t>
            </a:r>
          </a:p>
          <a:p>
            <a:r>
              <a:rPr lang="en-US" dirty="0"/>
              <a:t>“In the absence of a bishop or a priest, all that precedes may be led by a deacon or lay reader.”</a:t>
            </a:r>
          </a:p>
        </p:txBody>
      </p:sp>
      <p:sp>
        <p:nvSpPr>
          <p:cNvPr id="6" name="Google Shape;378;p56">
            <a:extLst>
              <a:ext uri="{FF2B5EF4-FFF2-40B4-BE49-F238E27FC236}">
                <a16:creationId xmlns:a16="http://schemas.microsoft.com/office/drawing/2014/main" id="{1C50A62B-699E-B401-2E87-8437B95E48C6}"/>
              </a:ext>
            </a:extLst>
          </p:cNvPr>
          <p:cNvSpPr txBox="1"/>
          <p:nvPr/>
        </p:nvSpPr>
        <p:spPr>
          <a:xfrm>
            <a:off x="8398328" y="5981172"/>
            <a:ext cx="268877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p.273</a:t>
            </a:r>
            <a:endParaRPr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97BF0E5-34AD-109A-6090-EEC7ECDA057B}"/>
              </a:ext>
            </a:extLst>
          </p:cNvPr>
          <p:cNvSpPr txBox="1">
            <a:spLocks/>
          </p:cNvSpPr>
          <p:nvPr/>
        </p:nvSpPr>
        <p:spPr>
          <a:xfrm>
            <a:off x="3984172" y="3385456"/>
            <a:ext cx="3772152" cy="2721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“Lay Reader leading the service remains kneeling and substitutes the prayer for forgiveness appointed at Morning Prayer”</a:t>
            </a:r>
          </a:p>
        </p:txBody>
      </p:sp>
    </p:spTree>
    <p:extLst>
      <p:ext uri="{BB962C8B-B14F-4D97-AF65-F5344CB8AC3E}">
        <p14:creationId xmlns:p14="http://schemas.microsoft.com/office/powerpoint/2010/main" val="2984194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DB74A359-F789-6F33-B2B9-64235362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954C237E-809B-4148-F969-510164FDDEA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Know Your Resources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B34C1-3896-86E1-DEE8-E64D8088E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571" y="2742380"/>
            <a:ext cx="4082143" cy="3635797"/>
          </a:xfrm>
        </p:spPr>
        <p:txBody>
          <a:bodyPr anchor="t">
            <a:normAutofit/>
          </a:bodyPr>
          <a:lstStyle/>
          <a:p>
            <a:r>
              <a:rPr lang="en-US" b="1" dirty="0"/>
              <a:t>Ash Wednesday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Plan Your Liturgy 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Secure Ashes by Relying on Historic Knowledge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Determine Logistics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Vest in Cassock &amp; Surplice</a:t>
            </a:r>
          </a:p>
          <a:p>
            <a:pPr marL="444500">
              <a:buFont typeface="Arial" panose="020B0604020202020204" pitchFamily="34" charset="0"/>
              <a:buChar char="•"/>
            </a:pPr>
            <a:endParaRPr lang="en-US" dirty="0"/>
          </a:p>
          <a:p>
            <a:pPr marL="901700"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BD27004-C389-F394-6F6E-706E48486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6995" r="23599"/>
          <a:stretch>
            <a:fillRect/>
          </a:stretch>
        </p:blipFill>
        <p:spPr bwMode="auto">
          <a:xfrm>
            <a:off x="6371815" y="0"/>
            <a:ext cx="5820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756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A9897164-C385-8E6B-8AE4-EA2FE965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58666068-065A-C668-AC83-99ECF318E2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Know Your Resources</a:t>
            </a:r>
            <a:endParaRPr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5961C60-8237-55A8-04C9-7775C285A788}"/>
              </a:ext>
            </a:extLst>
          </p:cNvPr>
          <p:cNvSpPr txBox="1">
            <a:spLocks/>
          </p:cNvSpPr>
          <p:nvPr/>
        </p:nvSpPr>
        <p:spPr>
          <a:xfrm>
            <a:off x="653142" y="2730805"/>
            <a:ext cx="4178810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/>
              <a:t>Palm Sunday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Plan Your Liturgy 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Secure Palms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Determine Distributing of Palms, Opening Gospel Reader &amp; the Procession</a:t>
            </a:r>
          </a:p>
          <a:p>
            <a:pPr marL="444500">
              <a:buFont typeface="Arial" panose="020B0604020202020204" pitchFamily="34" charset="0"/>
              <a:buChar char="•"/>
            </a:pPr>
            <a:r>
              <a:rPr lang="en-US" dirty="0"/>
              <a:t>Vest in Cassock &amp; Surplice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44A898F-2532-882C-D302-FAA91CAFE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0366" r="33056"/>
          <a:stretch>
            <a:fillRect/>
          </a:stretch>
        </p:blipFill>
        <p:spPr bwMode="auto">
          <a:xfrm>
            <a:off x="6371815" y="0"/>
            <a:ext cx="5820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691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9854D40F-9978-1871-B20C-8319A01DE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0BE1488B-8E92-B60C-1EB3-01CC91C188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Know Your Resources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BBE44-F877-B3C7-B72C-C3F039C7F4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48920" y="2858130"/>
            <a:ext cx="1957838" cy="280358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D0E59F5-7D7B-33DF-28E4-F28B366D3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571" y="2673068"/>
            <a:ext cx="8218715" cy="3635797"/>
          </a:xfrm>
        </p:spPr>
        <p:txBody>
          <a:bodyPr anchor="t">
            <a:normAutofit fontScale="92500" lnSpcReduction="10000"/>
          </a:bodyPr>
          <a:lstStyle/>
          <a:p>
            <a:r>
              <a:rPr lang="en-US" b="1" dirty="0"/>
              <a:t>Ash Wednesday &amp; Palm Sunday</a:t>
            </a:r>
          </a:p>
          <a:p>
            <a:pPr marL="88900" indent="0"/>
            <a:r>
              <a:rPr lang="en-US" dirty="0"/>
              <a:t>Both services </a:t>
            </a:r>
            <a:r>
              <a:rPr lang="en-US" i="1" dirty="0"/>
              <a:t>assume</a:t>
            </a:r>
            <a:r>
              <a:rPr lang="en-US" dirty="0"/>
              <a:t> a Holy Eucharist service will follow, </a:t>
            </a:r>
            <a:r>
              <a:rPr lang="en-US" i="1" dirty="0"/>
              <a:t>but</a:t>
            </a:r>
            <a:r>
              <a:rPr lang="en-US" dirty="0"/>
              <a:t> lay-led services won’t have one without a priest</a:t>
            </a:r>
          </a:p>
          <a:p>
            <a:pPr marL="88900" indent="0"/>
            <a:r>
              <a:rPr lang="en-US" dirty="0"/>
              <a:t>So, Additional Directions need to be followed:</a:t>
            </a:r>
          </a:p>
          <a:p>
            <a:pPr marL="88900" indent="0"/>
            <a:r>
              <a:rPr lang="en-US" i="1" dirty="0"/>
              <a:t>“If there is no Communion, all that is appointed through the Prayers of the People may be said … A hymn or anthem may the be sung, and offerings of the people received. The service may then conclude with the Lord’s Prayer; and with either the Grace or a Blessing, or with the exchange of the Peace.”</a:t>
            </a:r>
            <a:endParaRPr lang="en-US" dirty="0"/>
          </a:p>
          <a:p>
            <a:pPr marL="444500">
              <a:buFont typeface="Arial" panose="020B0604020202020204" pitchFamily="34" charset="0"/>
              <a:buChar char="•"/>
            </a:pPr>
            <a:endParaRPr lang="en-US" dirty="0"/>
          </a:p>
          <a:p>
            <a:pPr marL="901700"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Google Shape;378;p56">
            <a:extLst>
              <a:ext uri="{FF2B5EF4-FFF2-40B4-BE49-F238E27FC236}">
                <a16:creationId xmlns:a16="http://schemas.microsoft.com/office/drawing/2014/main" id="{2A981560-95B6-A685-285A-128B03A9673B}"/>
              </a:ext>
            </a:extLst>
          </p:cNvPr>
          <p:cNvSpPr txBox="1"/>
          <p:nvPr/>
        </p:nvSpPr>
        <p:spPr>
          <a:xfrm>
            <a:off x="5954485" y="6124296"/>
            <a:ext cx="268877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BCP, pp.406 - 407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9541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D5B5EE46-D841-61A2-F569-6E9C45A0A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3148C8C6-0CC1-46DF-D79D-520D9E216BA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dirty="0"/>
              <a:t>Know Your Resources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8640B-9297-12DF-A452-AF36FA4092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48920" y="2858130"/>
            <a:ext cx="1957838" cy="280358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234387A-B56D-6278-5A9B-E82298CB6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571" y="2673068"/>
            <a:ext cx="8218715" cy="3635797"/>
          </a:xfrm>
        </p:spPr>
        <p:txBody>
          <a:bodyPr anchor="t">
            <a:normAutofit lnSpcReduction="10000"/>
          </a:bodyPr>
          <a:lstStyle/>
          <a:p>
            <a:r>
              <a:rPr lang="en-US" b="1" dirty="0"/>
              <a:t>What the Additional Directions Look Like in the Liturgy</a:t>
            </a:r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The Peace</a:t>
            </a:r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The Offering with Offertory Hymn </a:t>
            </a:r>
            <a:r>
              <a:rPr lang="en-US" i="1" dirty="0"/>
              <a:t>(Not on Ash Wednesday)</a:t>
            </a:r>
            <a:endParaRPr lang="en-US" dirty="0"/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The Lord’s Prayer</a:t>
            </a:r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A Blessing</a:t>
            </a:r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Recessional Hymn</a:t>
            </a:r>
            <a:r>
              <a:rPr lang="en-US" i="1" dirty="0"/>
              <a:t> (Not on Ash Wednesday)</a:t>
            </a:r>
          </a:p>
          <a:p>
            <a:pPr marL="431800" indent="-342900">
              <a:buFont typeface="Arial" panose="020B0604020202020204" pitchFamily="34" charset="0"/>
              <a:buChar char="•"/>
            </a:pPr>
            <a:r>
              <a:rPr lang="en-US" dirty="0"/>
              <a:t>Dismissal</a:t>
            </a:r>
          </a:p>
          <a:p>
            <a:pPr marL="901700"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560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>
          <a:extLst>
            <a:ext uri="{FF2B5EF4-FFF2-40B4-BE49-F238E27FC236}">
              <a16:creationId xmlns:a16="http://schemas.microsoft.com/office/drawing/2014/main" id="{F14C18C3-FA54-B0A9-DE86-88991F9F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4">
            <a:extLst>
              <a:ext uri="{FF2B5EF4-FFF2-40B4-BE49-F238E27FC236}">
                <a16:creationId xmlns:a16="http://schemas.microsoft.com/office/drawing/2014/main" id="{E6649EFC-DDBF-7E57-41BB-CA59C31614F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l="5858" t="863" r="9191" b="37593"/>
          <a:stretch>
            <a:fillRect/>
          </a:stretch>
        </p:blipFill>
        <p:spPr>
          <a:xfrm>
            <a:off x="5879939" y="0"/>
            <a:ext cx="63120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4">
            <a:extLst>
              <a:ext uri="{FF2B5EF4-FFF2-40B4-BE49-F238E27FC236}">
                <a16:creationId xmlns:a16="http://schemas.microsoft.com/office/drawing/2014/main" id="{E5958A10-9DED-7C36-1867-BA01F083B7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775" y="627633"/>
            <a:ext cx="3643666" cy="2074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Other Lenten Worship Services</a:t>
            </a:r>
            <a:endParaRPr dirty="0"/>
          </a:p>
        </p:txBody>
      </p:sp>
      <p:sp>
        <p:nvSpPr>
          <p:cNvPr id="363" name="Google Shape;363;p54">
            <a:extLst>
              <a:ext uri="{FF2B5EF4-FFF2-40B4-BE49-F238E27FC236}">
                <a16:creationId xmlns:a16="http://schemas.microsoft.com/office/drawing/2014/main" id="{2F628844-0466-7B0F-29B4-737EC0D33B31}"/>
              </a:ext>
            </a:extLst>
          </p:cNvPr>
          <p:cNvSpPr txBox="1"/>
          <p:nvPr/>
        </p:nvSpPr>
        <p:spPr>
          <a:xfrm>
            <a:off x="612775" y="2702091"/>
            <a:ext cx="4885200" cy="310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1775" marR="0" lvl="0" indent="-22383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Way of the Cross </a:t>
            </a:r>
          </a:p>
          <a:p>
            <a:pPr marL="231775" lvl="5">
              <a:lnSpc>
                <a:spcPct val="120000"/>
              </a:lnSpc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dk1"/>
                </a:solidFill>
              </a:rPr>
              <a:t>Book of Occasional Services, p. 53</a:t>
            </a:r>
            <a:endParaRPr lang="en-US"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1775" lvl="0" indent="-223838">
              <a:lnSpc>
                <a:spcPct val="120000"/>
              </a:lnSpc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A Scriptural Way of the Cross </a:t>
            </a:r>
          </a:p>
          <a:p>
            <a:pPr marL="231775" lvl="5">
              <a:lnSpc>
                <a:spcPct val="120000"/>
              </a:lnSpc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dk1"/>
                </a:solidFill>
              </a:rPr>
              <a:t>Book of Occasional Services, p. 58</a:t>
            </a:r>
          </a:p>
          <a:p>
            <a:pPr marL="231775" lvl="0" indent="-223838">
              <a:lnSpc>
                <a:spcPct val="120000"/>
              </a:lnSpc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Evening Prayer </a:t>
            </a:r>
          </a:p>
          <a:p>
            <a:pPr marL="231775" lvl="5">
              <a:lnSpc>
                <a:spcPct val="120000"/>
              </a:lnSpc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dk1"/>
                </a:solidFill>
              </a:rPr>
              <a:t>BCP, p. 115</a:t>
            </a:r>
          </a:p>
          <a:p>
            <a:pPr marL="231775" lvl="5">
              <a:lnSpc>
                <a:spcPct val="120000"/>
              </a:lnSpc>
              <a:buClr>
                <a:schemeClr val="dk1"/>
              </a:buClr>
              <a:buSzPts val="2800"/>
            </a:pPr>
            <a:endParaRPr lang="en-US" sz="2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92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6DF8476C-9BDE-5DD6-999D-00E0ABDA1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>
            <a:extLst>
              <a:ext uri="{FF2B5EF4-FFF2-40B4-BE49-F238E27FC236}">
                <a16:creationId xmlns:a16="http://schemas.microsoft.com/office/drawing/2014/main" id="{192E0C3E-BD88-00A8-51BF-765F695B937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rial"/>
              <a:buNone/>
            </a:pPr>
            <a:r>
              <a:rPr lang="en-US" sz="6800" dirty="0"/>
              <a:t>Reset</a:t>
            </a:r>
            <a:br>
              <a:rPr lang="en-US" sz="6800" dirty="0"/>
            </a:br>
            <a:r>
              <a:rPr lang="en-US" sz="6800" dirty="0"/>
              <a:t>Expectations</a:t>
            </a:r>
            <a:endParaRPr sz="6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079E129-BF2C-010C-FB9B-F6AA0E3C7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15" y="0"/>
            <a:ext cx="5820185" cy="690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63;p54">
            <a:extLst>
              <a:ext uri="{FF2B5EF4-FFF2-40B4-BE49-F238E27FC236}">
                <a16:creationId xmlns:a16="http://schemas.microsoft.com/office/drawing/2014/main" id="{DB243167-585D-1B88-2E3B-F76209111301}"/>
              </a:ext>
            </a:extLst>
          </p:cNvPr>
          <p:cNvSpPr txBox="1"/>
          <p:nvPr/>
        </p:nvSpPr>
        <p:spPr>
          <a:xfrm>
            <a:off x="612775" y="2789177"/>
            <a:ext cx="5047245" cy="310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parish may be a small light, but from that small light darkness is dispelled, good works are seen, and warm fires can be lit in cold places.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07212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rgbClr val="000000"/>
      </a:dk1>
      <a:lt1>
        <a:srgbClr val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1331</Words>
  <Application>Microsoft Office PowerPoint</Application>
  <PresentationFormat>Widescreen</PresentationFormat>
  <Paragraphs>139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Symbol</vt:lpstr>
      <vt:lpstr>Helena</vt:lpstr>
      <vt:lpstr>Instruction for how to use these slides…</vt:lpstr>
      <vt:lpstr>How to Do a Lay-Led Lent: Discipling Together</vt:lpstr>
      <vt:lpstr>Opening Prayer</vt:lpstr>
      <vt:lpstr>A Reminder: What is Lent?</vt:lpstr>
      <vt:lpstr>Grow Smaller</vt:lpstr>
      <vt:lpstr>Grow Smaller</vt:lpstr>
      <vt:lpstr>Grow Smaller: Discipling Together During Lent</vt:lpstr>
      <vt:lpstr>Grow Smaller: Group Reflection and Sharing</vt:lpstr>
      <vt:lpstr>Grow Smaller: Group Reflection</vt:lpstr>
      <vt:lpstr>Grow Smaller: Discerning Together</vt:lpstr>
      <vt:lpstr>Grow Smaller: Takeaways </vt:lpstr>
      <vt:lpstr>Grow Smaller: Group Reflection</vt:lpstr>
      <vt:lpstr>10-Minute Comfort Break</vt:lpstr>
      <vt:lpstr>How to Offer Lay-Led Lenten Services</vt:lpstr>
      <vt:lpstr>A Lay-Led Lent</vt:lpstr>
      <vt:lpstr>Common Lenten Worship Services</vt:lpstr>
      <vt:lpstr>No Priest: No Problem</vt:lpstr>
      <vt:lpstr>No Priest: No Problem</vt:lpstr>
      <vt:lpstr>Know Your Resources</vt:lpstr>
      <vt:lpstr>Know Your Resources</vt:lpstr>
      <vt:lpstr>Know Your Resources</vt:lpstr>
      <vt:lpstr>Know Your Resources</vt:lpstr>
      <vt:lpstr>Other Lenten Worship Services</vt:lpstr>
      <vt:lpstr>Reset Expectations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Justin Robinson</dc:creator>
  <cp:lastModifiedBy>Josh Ritter</cp:lastModifiedBy>
  <cp:revision>13</cp:revision>
  <dcterms:modified xsi:type="dcterms:W3CDTF">2026-02-18T21:12:47Z</dcterms:modified>
</cp:coreProperties>
</file>